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72" r:id="rId3"/>
    <p:sldId id="292" r:id="rId4"/>
    <p:sldId id="293" r:id="rId5"/>
    <p:sldId id="275" r:id="rId6"/>
    <p:sldId id="291" r:id="rId7"/>
    <p:sldId id="295" r:id="rId8"/>
    <p:sldId id="317" r:id="rId9"/>
    <p:sldId id="304" r:id="rId10"/>
    <p:sldId id="305" r:id="rId11"/>
    <p:sldId id="277" r:id="rId12"/>
    <p:sldId id="303" r:id="rId13"/>
    <p:sldId id="306" r:id="rId14"/>
    <p:sldId id="307" r:id="rId15"/>
    <p:sldId id="318" r:id="rId16"/>
    <p:sldId id="315" r:id="rId17"/>
    <p:sldId id="308" r:id="rId18"/>
    <p:sldId id="309" r:id="rId19"/>
    <p:sldId id="311" r:id="rId20"/>
    <p:sldId id="312" r:id="rId21"/>
    <p:sldId id="319" r:id="rId22"/>
    <p:sldId id="278" r:id="rId23"/>
    <p:sldId id="268" r:id="rId24"/>
    <p:sldId id="261" r:id="rId25"/>
    <p:sldId id="258" r:id="rId26"/>
    <p:sldId id="296" r:id="rId27"/>
    <p:sldId id="321" r:id="rId28"/>
    <p:sldId id="270" r:id="rId29"/>
    <p:sldId id="322" r:id="rId30"/>
    <p:sldId id="280" r:id="rId31"/>
    <p:sldId id="301" r:id="rId32"/>
    <p:sldId id="267" r:id="rId33"/>
    <p:sldId id="263" r:id="rId34"/>
    <p:sldId id="298" r:id="rId35"/>
    <p:sldId id="281" r:id="rId36"/>
    <p:sldId id="282" r:id="rId37"/>
    <p:sldId id="286" r:id="rId38"/>
    <p:sldId id="302" r:id="rId39"/>
    <p:sldId id="288" r:id="rId40"/>
    <p:sldId id="314" r:id="rId41"/>
    <p:sldId id="299" r:id="rId42"/>
    <p:sldId id="300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EE029B-8624-44D8-959F-C3983BC40A44}" v="55" dt="2024-05-26T01:35:07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288" autoAdjust="0"/>
  </p:normalViewPr>
  <p:slideViewPr>
    <p:cSldViewPr snapToGrid="0" showGuides="1">
      <p:cViewPr varScale="1">
        <p:scale>
          <a:sx n="73" d="100"/>
          <a:sy n="73" d="100"/>
        </p:scale>
        <p:origin x="998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a kibune" userId="08093ef310c252a7" providerId="LiveId" clId="{DCEE029B-8624-44D8-959F-C3983BC40A44}"/>
    <pc:docChg chg="custSel addSld delSld modSld sldOrd">
      <pc:chgData name="marcia kibune" userId="08093ef310c252a7" providerId="LiveId" clId="{DCEE029B-8624-44D8-959F-C3983BC40A44}" dt="2024-05-29T13:32:05.274" v="9266" actId="20577"/>
      <pc:docMkLst>
        <pc:docMk/>
      </pc:docMkLst>
      <pc:sldChg chg="modSp mod">
        <pc:chgData name="marcia kibune" userId="08093ef310c252a7" providerId="LiveId" clId="{DCEE029B-8624-44D8-959F-C3983BC40A44}" dt="2024-05-22T10:44:18.551" v="4864" actId="20577"/>
        <pc:sldMkLst>
          <pc:docMk/>
          <pc:sldMk cId="453980779" sldId="256"/>
        </pc:sldMkLst>
        <pc:spChg chg="mod">
          <ac:chgData name="marcia kibune" userId="08093ef310c252a7" providerId="LiveId" clId="{DCEE029B-8624-44D8-959F-C3983BC40A44}" dt="2024-05-22T10:44:18.551" v="4864" actId="20577"/>
          <ac:spMkLst>
            <pc:docMk/>
            <pc:sldMk cId="453980779" sldId="256"/>
            <ac:spMk id="2" creationId="{C87BB798-A392-2905-5A1E-F2CEFC1E0175}"/>
          </ac:spMkLst>
        </pc:spChg>
      </pc:sldChg>
      <pc:sldChg chg="del">
        <pc:chgData name="marcia kibune" userId="08093ef310c252a7" providerId="LiveId" clId="{DCEE029B-8624-44D8-959F-C3983BC40A44}" dt="2024-05-20T07:29:11.807" v="1018" actId="2696"/>
        <pc:sldMkLst>
          <pc:docMk/>
          <pc:sldMk cId="1807906168" sldId="256"/>
        </pc:sldMkLst>
      </pc:sldChg>
      <pc:sldChg chg="addSp modSp del mod ord">
        <pc:chgData name="marcia kibune" userId="08093ef310c252a7" providerId="LiveId" clId="{DCEE029B-8624-44D8-959F-C3983BC40A44}" dt="2024-05-25T01:59:25.975" v="6232" actId="2696"/>
        <pc:sldMkLst>
          <pc:docMk/>
          <pc:sldMk cId="3332017554" sldId="257"/>
        </pc:sldMkLst>
        <pc:spChg chg="mod">
          <ac:chgData name="marcia kibune" userId="08093ef310c252a7" providerId="LiveId" clId="{DCEE029B-8624-44D8-959F-C3983BC40A44}" dt="2024-05-15T03:30:43.289" v="32" actId="20577"/>
          <ac:spMkLst>
            <pc:docMk/>
            <pc:sldMk cId="3332017554" sldId="257"/>
            <ac:spMk id="2" creationId="{FFF71950-AC58-08E7-B42F-19B0BDD2BCDD}"/>
          </ac:spMkLst>
        </pc:spChg>
        <pc:spChg chg="mod">
          <ac:chgData name="marcia kibune" userId="08093ef310c252a7" providerId="LiveId" clId="{DCEE029B-8624-44D8-959F-C3983BC40A44}" dt="2024-05-15T03:30:19.943" v="28" actId="5793"/>
          <ac:spMkLst>
            <pc:docMk/>
            <pc:sldMk cId="3332017554" sldId="257"/>
            <ac:spMk id="3" creationId="{B3AF6951-11C1-3EFD-2AB7-3CE108E6211B}"/>
          </ac:spMkLst>
        </pc:spChg>
        <pc:spChg chg="add mod">
          <ac:chgData name="marcia kibune" userId="08093ef310c252a7" providerId="LiveId" clId="{DCEE029B-8624-44D8-959F-C3983BC40A44}" dt="2024-05-15T03:31:00.120" v="35" actId="1076"/>
          <ac:spMkLst>
            <pc:docMk/>
            <pc:sldMk cId="3332017554" sldId="257"/>
            <ac:spMk id="6" creationId="{58E22867-FE30-1BB4-4520-09F005E8A359}"/>
          </ac:spMkLst>
        </pc:spChg>
        <pc:picChg chg="add mod">
          <ac:chgData name="marcia kibune" userId="08093ef310c252a7" providerId="LiveId" clId="{DCEE029B-8624-44D8-959F-C3983BC40A44}" dt="2024-05-22T10:56:23.310" v="4865" actId="1076"/>
          <ac:picMkLst>
            <pc:docMk/>
            <pc:sldMk cId="3332017554" sldId="257"/>
            <ac:picMk id="4" creationId="{B8F87A0B-9E00-4967-A64C-CB53D6E8951F}"/>
          </ac:picMkLst>
        </pc:picChg>
      </pc:sldChg>
      <pc:sldChg chg="ord">
        <pc:chgData name="marcia kibune" userId="08093ef310c252a7" providerId="LiveId" clId="{DCEE029B-8624-44D8-959F-C3983BC40A44}" dt="2024-05-22T05:20:59.636" v="4008"/>
        <pc:sldMkLst>
          <pc:docMk/>
          <pc:sldMk cId="1358998617" sldId="258"/>
        </pc:sldMkLst>
      </pc:sldChg>
      <pc:sldChg chg="delSp modSp del mod">
        <pc:chgData name="marcia kibune" userId="08093ef310c252a7" providerId="LiveId" clId="{DCEE029B-8624-44D8-959F-C3983BC40A44}" dt="2024-05-15T03:25:50.552" v="15" actId="2696"/>
        <pc:sldMkLst>
          <pc:docMk/>
          <pc:sldMk cId="248138520" sldId="259"/>
        </pc:sldMkLst>
        <pc:spChg chg="mod">
          <ac:chgData name="marcia kibune" userId="08093ef310c252a7" providerId="LiveId" clId="{DCEE029B-8624-44D8-959F-C3983BC40A44}" dt="2024-05-15T02:34:43.199" v="0" actId="1076"/>
          <ac:spMkLst>
            <pc:docMk/>
            <pc:sldMk cId="248138520" sldId="259"/>
            <ac:spMk id="4" creationId="{0D8B84C9-E0AF-B3C8-6E78-3B8651E2723F}"/>
          </ac:spMkLst>
        </pc:spChg>
        <pc:picChg chg="del">
          <ac:chgData name="marcia kibune" userId="08093ef310c252a7" providerId="LiveId" clId="{DCEE029B-8624-44D8-959F-C3983BC40A44}" dt="2024-05-15T03:24:40.763" v="6" actId="21"/>
          <ac:picMkLst>
            <pc:docMk/>
            <pc:sldMk cId="248138520" sldId="259"/>
            <ac:picMk id="3" creationId="{B8F87A0B-9E00-4967-A64C-CB53D6E8951F}"/>
          </ac:picMkLst>
        </pc:picChg>
      </pc:sldChg>
      <pc:sldChg chg="del">
        <pc:chgData name="marcia kibune" userId="08093ef310c252a7" providerId="LiveId" clId="{DCEE029B-8624-44D8-959F-C3983BC40A44}" dt="2024-05-22T01:12:16.670" v="3615" actId="2696"/>
        <pc:sldMkLst>
          <pc:docMk/>
          <pc:sldMk cId="2327846561" sldId="259"/>
        </pc:sldMkLst>
      </pc:sldChg>
      <pc:sldChg chg="addSp modSp new del mod ord">
        <pc:chgData name="marcia kibune" userId="08093ef310c252a7" providerId="LiveId" clId="{DCEE029B-8624-44D8-959F-C3983BC40A44}" dt="2024-05-22T06:18:50.795" v="4826" actId="2696"/>
        <pc:sldMkLst>
          <pc:docMk/>
          <pc:sldMk cId="4188483843" sldId="260"/>
        </pc:sldMkLst>
        <pc:spChg chg="add mod">
          <ac:chgData name="marcia kibune" userId="08093ef310c252a7" providerId="LiveId" clId="{DCEE029B-8624-44D8-959F-C3983BC40A44}" dt="2024-05-15T03:28:10.863" v="26" actId="1076"/>
          <ac:spMkLst>
            <pc:docMk/>
            <pc:sldMk cId="4188483843" sldId="260"/>
            <ac:spMk id="5" creationId="{B724D014-4E3A-9EFA-7E5F-012D76A512E8}"/>
          </ac:spMkLst>
        </pc:spChg>
        <pc:picChg chg="add mod">
          <ac:chgData name="marcia kibune" userId="08093ef310c252a7" providerId="LiveId" clId="{DCEE029B-8624-44D8-959F-C3983BC40A44}" dt="2024-05-15T03:24:33.206" v="5" actId="1076"/>
          <ac:picMkLst>
            <pc:docMk/>
            <pc:sldMk cId="4188483843" sldId="260"/>
            <ac:picMk id="3" creationId="{EC9E8558-4A23-E7CB-D71F-202EC4FE11A5}"/>
          </ac:picMkLst>
        </pc:picChg>
      </pc:sldChg>
      <pc:sldChg chg="addSp delSp modSp new mod ord modNotesTx">
        <pc:chgData name="marcia kibune" userId="08093ef310c252a7" providerId="LiveId" clId="{DCEE029B-8624-44D8-959F-C3983BC40A44}" dt="2024-05-22T05:22:01.427" v="4047" actId="20577"/>
        <pc:sldMkLst>
          <pc:docMk/>
          <pc:sldMk cId="4031660831" sldId="261"/>
        </pc:sldMkLst>
        <pc:spChg chg="mod">
          <ac:chgData name="marcia kibune" userId="08093ef310c252a7" providerId="LiveId" clId="{DCEE029B-8624-44D8-959F-C3983BC40A44}" dt="2024-05-22T05:18:01.037" v="4003" actId="207"/>
          <ac:spMkLst>
            <pc:docMk/>
            <pc:sldMk cId="4031660831" sldId="261"/>
            <ac:spMk id="2" creationId="{658230B7-2F85-BA77-F4A8-0B99A67AB2E3}"/>
          </ac:spMkLst>
        </pc:spChg>
        <pc:spChg chg="mod">
          <ac:chgData name="marcia kibune" userId="08093ef310c252a7" providerId="LiveId" clId="{DCEE029B-8624-44D8-959F-C3983BC40A44}" dt="2024-05-22T05:22:01.427" v="4047" actId="20577"/>
          <ac:spMkLst>
            <pc:docMk/>
            <pc:sldMk cId="4031660831" sldId="261"/>
            <ac:spMk id="3" creationId="{125F50D6-F128-8792-6432-42ABA6887F86}"/>
          </ac:spMkLst>
        </pc:spChg>
        <pc:spChg chg="add del mod">
          <ac:chgData name="marcia kibune" userId="08093ef310c252a7" providerId="LiveId" clId="{DCEE029B-8624-44D8-959F-C3983BC40A44}" dt="2024-05-15T04:00:39.124" v="431" actId="21"/>
          <ac:spMkLst>
            <pc:docMk/>
            <pc:sldMk cId="4031660831" sldId="261"/>
            <ac:spMk id="5" creationId="{C59EE65F-8BA7-E6D3-5EE4-3274B4DCE53B}"/>
          </ac:spMkLst>
        </pc:spChg>
      </pc:sldChg>
      <pc:sldChg chg="addSp delSp modSp new del mod ord">
        <pc:chgData name="marcia kibune" userId="08093ef310c252a7" providerId="LiveId" clId="{DCEE029B-8624-44D8-959F-C3983BC40A44}" dt="2024-05-22T05:32:59.012" v="4145" actId="2696"/>
        <pc:sldMkLst>
          <pc:docMk/>
          <pc:sldMk cId="2813156812" sldId="262"/>
        </pc:sldMkLst>
        <pc:spChg chg="add del">
          <ac:chgData name="marcia kibune" userId="08093ef310c252a7" providerId="LiveId" clId="{DCEE029B-8624-44D8-959F-C3983BC40A44}" dt="2024-05-22T05:25:41.351" v="4056" actId="21"/>
          <ac:spMkLst>
            <pc:docMk/>
            <pc:sldMk cId="2813156812" sldId="262"/>
            <ac:spMk id="2" creationId="{07121C62-E290-C07A-8F14-D810504026E0}"/>
          </ac:spMkLst>
        </pc:spChg>
        <pc:spChg chg="add del">
          <ac:chgData name="marcia kibune" userId="08093ef310c252a7" providerId="LiveId" clId="{DCEE029B-8624-44D8-959F-C3983BC40A44}" dt="2024-05-22T05:26:05.648" v="4058" actId="478"/>
          <ac:spMkLst>
            <pc:docMk/>
            <pc:sldMk cId="2813156812" sldId="262"/>
            <ac:spMk id="4" creationId="{9B560E6C-06D4-447C-8858-2010106E2740}"/>
          </ac:spMkLst>
        </pc:spChg>
        <pc:spChg chg="add mod">
          <ac:chgData name="marcia kibune" userId="08093ef310c252a7" providerId="LiveId" clId="{DCEE029B-8624-44D8-959F-C3983BC40A44}" dt="2024-05-22T05:24:07.196" v="4053" actId="1076"/>
          <ac:spMkLst>
            <pc:docMk/>
            <pc:sldMk cId="2813156812" sldId="262"/>
            <ac:spMk id="5" creationId="{A95241BB-C5B0-E513-8AC6-6E87192771BF}"/>
          </ac:spMkLst>
        </pc:spChg>
        <pc:picChg chg="add mod">
          <ac:chgData name="marcia kibune" userId="08093ef310c252a7" providerId="LiveId" clId="{DCEE029B-8624-44D8-959F-C3983BC40A44}" dt="2024-05-22T05:24:14.100" v="4054" actId="1076"/>
          <ac:picMkLst>
            <pc:docMk/>
            <pc:sldMk cId="2813156812" sldId="262"/>
            <ac:picMk id="3" creationId="{4DA98FD7-1854-0F8C-C388-F30E3FF7F7F1}"/>
          </ac:picMkLst>
        </pc:picChg>
      </pc:sldChg>
      <pc:sldChg chg="addSp modSp new mod ord modNotesTx">
        <pc:chgData name="marcia kibune" userId="08093ef310c252a7" providerId="LiveId" clId="{DCEE029B-8624-44D8-959F-C3983BC40A44}" dt="2024-05-29T13:31:17.839" v="9265" actId="20577"/>
        <pc:sldMkLst>
          <pc:docMk/>
          <pc:sldMk cId="738726417" sldId="263"/>
        </pc:sldMkLst>
        <pc:spChg chg="add mod">
          <ac:chgData name="marcia kibune" userId="08093ef310c252a7" providerId="LiveId" clId="{DCEE029B-8624-44D8-959F-C3983BC40A44}" dt="2024-05-22T11:02:57.078" v="4901" actId="1076"/>
          <ac:spMkLst>
            <pc:docMk/>
            <pc:sldMk cId="738726417" sldId="263"/>
            <ac:spMk id="6" creationId="{81657DC5-22D8-EA9C-C3B0-AC795D01CE81}"/>
          </ac:spMkLst>
        </pc:spChg>
        <pc:spChg chg="add mod">
          <ac:chgData name="marcia kibune" userId="08093ef310c252a7" providerId="LiveId" clId="{DCEE029B-8624-44D8-959F-C3983BC40A44}" dt="2024-05-21T23:04:41.189" v="1622" actId="1076"/>
          <ac:spMkLst>
            <pc:docMk/>
            <pc:sldMk cId="738726417" sldId="263"/>
            <ac:spMk id="8" creationId="{8BACFA75-9B61-D48F-21F6-6782E3C59C66}"/>
          </ac:spMkLst>
        </pc:spChg>
        <pc:spChg chg="add mod">
          <ac:chgData name="marcia kibune" userId="08093ef310c252a7" providerId="LiveId" clId="{DCEE029B-8624-44D8-959F-C3983BC40A44}" dt="2024-05-22T11:03:17.142" v="4903" actId="1076"/>
          <ac:spMkLst>
            <pc:docMk/>
            <pc:sldMk cId="738726417" sldId="263"/>
            <ac:spMk id="9" creationId="{35B07F21-EFC5-DF2F-3592-BF068D9017D1}"/>
          </ac:spMkLst>
        </pc:spChg>
        <pc:spChg chg="add mod">
          <ac:chgData name="marcia kibune" userId="08093ef310c252a7" providerId="LiveId" clId="{DCEE029B-8624-44D8-959F-C3983BC40A44}" dt="2024-05-22T11:03:21.878" v="4904" actId="1076"/>
          <ac:spMkLst>
            <pc:docMk/>
            <pc:sldMk cId="738726417" sldId="263"/>
            <ac:spMk id="12" creationId="{7B0274CE-1AEE-555A-D5BD-E2BEB73B9CEB}"/>
          </ac:spMkLst>
        </pc:spChg>
        <pc:spChg chg="add mod">
          <ac:chgData name="marcia kibune" userId="08093ef310c252a7" providerId="LiveId" clId="{DCEE029B-8624-44D8-959F-C3983BC40A44}" dt="2024-05-21T23:04:50.733" v="1625" actId="1076"/>
          <ac:spMkLst>
            <pc:docMk/>
            <pc:sldMk cId="738726417" sldId="263"/>
            <ac:spMk id="13" creationId="{60390C3E-221F-977E-1CD8-05EBE649BB88}"/>
          </ac:spMkLst>
        </pc:spChg>
        <pc:spChg chg="add mod">
          <ac:chgData name="marcia kibune" userId="08093ef310c252a7" providerId="LiveId" clId="{DCEE029B-8624-44D8-959F-C3983BC40A44}" dt="2024-05-21T22:51:58.564" v="1474" actId="1076"/>
          <ac:spMkLst>
            <pc:docMk/>
            <pc:sldMk cId="738726417" sldId="263"/>
            <ac:spMk id="15" creationId="{003758E8-70C2-1B1E-64C7-76FF54447227}"/>
          </ac:spMkLst>
        </pc:spChg>
        <pc:spChg chg="add mod">
          <ac:chgData name="marcia kibune" userId="08093ef310c252a7" providerId="LiveId" clId="{DCEE029B-8624-44D8-959F-C3983BC40A44}" dt="2024-05-22T11:03:29.733" v="4906" actId="1076"/>
          <ac:spMkLst>
            <pc:docMk/>
            <pc:sldMk cId="738726417" sldId="263"/>
            <ac:spMk id="18" creationId="{17B63868-D21A-9061-1532-F50D6ADFFC62}"/>
          </ac:spMkLst>
        </pc:spChg>
        <pc:spChg chg="add mod">
          <ac:chgData name="marcia kibune" userId="08093ef310c252a7" providerId="LiveId" clId="{DCEE029B-8624-44D8-959F-C3983BC40A44}" dt="2024-05-22T11:03:44.709" v="4907" actId="1076"/>
          <ac:spMkLst>
            <pc:docMk/>
            <pc:sldMk cId="738726417" sldId="263"/>
            <ac:spMk id="21" creationId="{E047EF86-28AA-7948-F843-1724F32F5C29}"/>
          </ac:spMkLst>
        </pc:spChg>
        <pc:spChg chg="add mod">
          <ac:chgData name="marcia kibune" userId="08093ef310c252a7" providerId="LiveId" clId="{DCEE029B-8624-44D8-959F-C3983BC40A44}" dt="2024-05-21T22:51:55.324" v="1473" actId="1076"/>
          <ac:spMkLst>
            <pc:docMk/>
            <pc:sldMk cId="738726417" sldId="263"/>
            <ac:spMk id="23" creationId="{C67EEA43-77A8-2A60-12DC-9069E6052557}"/>
          </ac:spMkLst>
        </pc:spChg>
        <pc:spChg chg="add mod">
          <ac:chgData name="marcia kibune" userId="08093ef310c252a7" providerId="LiveId" clId="{DCEE029B-8624-44D8-959F-C3983BC40A44}" dt="2024-05-21T23:05:01.870" v="1628" actId="1076"/>
          <ac:spMkLst>
            <pc:docMk/>
            <pc:sldMk cId="738726417" sldId="263"/>
            <ac:spMk id="26" creationId="{924FC582-B2B3-45C3-461E-A49287B19823}"/>
          </ac:spMkLst>
        </pc:spChg>
        <pc:picChg chg="add mod">
          <ac:chgData name="marcia kibune" userId="08093ef310c252a7" providerId="LiveId" clId="{DCEE029B-8624-44D8-959F-C3983BC40A44}" dt="2024-05-21T22:56:00.863" v="1477" actId="1076"/>
          <ac:picMkLst>
            <pc:docMk/>
            <pc:sldMk cId="738726417" sldId="263"/>
            <ac:picMk id="3" creationId="{0336EC5C-9AD0-E427-155D-F39594552A54}"/>
          </ac:picMkLst>
        </pc:picChg>
        <pc:picChg chg="add mod">
          <ac:chgData name="marcia kibune" userId="08093ef310c252a7" providerId="LiveId" clId="{DCEE029B-8624-44D8-959F-C3983BC40A44}" dt="2024-05-22T11:01:50.494" v="4879" actId="1076"/>
          <ac:picMkLst>
            <pc:docMk/>
            <pc:sldMk cId="738726417" sldId="263"/>
            <ac:picMk id="4" creationId="{B24243FB-4B6D-AD39-1EBC-B85F20188230}"/>
          </ac:picMkLst>
        </pc:picChg>
        <pc:picChg chg="add mod">
          <ac:chgData name="marcia kibune" userId="08093ef310c252a7" providerId="LiveId" clId="{DCEE029B-8624-44D8-959F-C3983BC40A44}" dt="2024-05-22T11:01:21.646" v="4870" actId="1076"/>
          <ac:picMkLst>
            <pc:docMk/>
            <pc:sldMk cId="738726417" sldId="263"/>
            <ac:picMk id="5" creationId="{4BCF8345-E4EF-067F-F4CF-BEB14C58BBCC}"/>
          </ac:picMkLst>
        </pc:picChg>
        <pc:picChg chg="add mod">
          <ac:chgData name="marcia kibune" userId="08093ef310c252a7" providerId="LiveId" clId="{DCEE029B-8624-44D8-959F-C3983BC40A44}" dt="2024-05-22T11:03:09.982" v="4902" actId="1076"/>
          <ac:picMkLst>
            <pc:docMk/>
            <pc:sldMk cId="738726417" sldId="263"/>
            <ac:picMk id="7" creationId="{0C7AC40A-0BBA-10A2-5953-5A5206A4BBD5}"/>
          </ac:picMkLst>
        </pc:picChg>
        <pc:picChg chg="add mod">
          <ac:chgData name="marcia kibune" userId="08093ef310c252a7" providerId="LiveId" clId="{DCEE029B-8624-44D8-959F-C3983BC40A44}" dt="2024-05-21T22:56:08.125" v="1480" actId="1076"/>
          <ac:picMkLst>
            <pc:docMk/>
            <pc:sldMk cId="738726417" sldId="263"/>
            <ac:picMk id="11" creationId="{C7FF3764-D3BA-2BF0-8B81-FA866521E6CB}"/>
          </ac:picMkLst>
        </pc:picChg>
        <pc:picChg chg="add mod">
          <ac:chgData name="marcia kibune" userId="08093ef310c252a7" providerId="LiveId" clId="{DCEE029B-8624-44D8-959F-C3983BC40A44}" dt="2024-05-22T11:01:23.661" v="4871" actId="1076"/>
          <ac:picMkLst>
            <pc:docMk/>
            <pc:sldMk cId="738726417" sldId="263"/>
            <ac:picMk id="17" creationId="{1CE0BA0E-A2EC-6618-AEED-52F121A5288D}"/>
          </ac:picMkLst>
        </pc:picChg>
        <pc:picChg chg="add mod">
          <ac:chgData name="marcia kibune" userId="08093ef310c252a7" providerId="LiveId" clId="{DCEE029B-8624-44D8-959F-C3983BC40A44}" dt="2024-05-22T11:03:25.438" v="4905" actId="1076"/>
          <ac:picMkLst>
            <pc:docMk/>
            <pc:sldMk cId="738726417" sldId="263"/>
            <ac:picMk id="20" creationId="{E367E1E5-7742-64C0-6427-902C1F4919BF}"/>
          </ac:picMkLst>
        </pc:picChg>
        <pc:picChg chg="add mod">
          <ac:chgData name="marcia kibune" userId="08093ef310c252a7" providerId="LiveId" clId="{DCEE029B-8624-44D8-959F-C3983BC40A44}" dt="2024-05-21T22:56:22.085" v="1486" actId="1076"/>
          <ac:picMkLst>
            <pc:docMk/>
            <pc:sldMk cId="738726417" sldId="263"/>
            <ac:picMk id="25" creationId="{D517576C-AA64-2CC5-DFF7-54B83DDFC127}"/>
          </ac:picMkLst>
        </pc:picChg>
      </pc:sldChg>
      <pc:sldChg chg="modSp new del mod ord">
        <pc:chgData name="marcia kibune" userId="08093ef310c252a7" providerId="LiveId" clId="{DCEE029B-8624-44D8-959F-C3983BC40A44}" dt="2024-05-22T06:18:44.643" v="4823" actId="2696"/>
        <pc:sldMkLst>
          <pc:docMk/>
          <pc:sldMk cId="3037538595" sldId="264"/>
        </pc:sldMkLst>
        <pc:spChg chg="mod">
          <ac:chgData name="marcia kibune" userId="08093ef310c252a7" providerId="LiveId" clId="{DCEE029B-8624-44D8-959F-C3983BC40A44}" dt="2024-05-15T03:57:53.605" v="423" actId="20577"/>
          <ac:spMkLst>
            <pc:docMk/>
            <pc:sldMk cId="3037538595" sldId="264"/>
            <ac:spMk id="2" creationId="{814CE0DC-F217-1B0E-A563-454996EE40DF}"/>
          </ac:spMkLst>
        </pc:spChg>
        <pc:spChg chg="mod">
          <ac:chgData name="marcia kibune" userId="08093ef310c252a7" providerId="LiveId" clId="{DCEE029B-8624-44D8-959F-C3983BC40A44}" dt="2024-05-15T04:05:15.259" v="433"/>
          <ac:spMkLst>
            <pc:docMk/>
            <pc:sldMk cId="3037538595" sldId="264"/>
            <ac:spMk id="3" creationId="{511CBCE0-0ECB-328B-D0A3-933C3A0FA18F}"/>
          </ac:spMkLst>
        </pc:spChg>
      </pc:sldChg>
      <pc:sldChg chg="addSp delSp modSp new del mod">
        <pc:chgData name="marcia kibune" userId="08093ef310c252a7" providerId="LiveId" clId="{DCEE029B-8624-44D8-959F-C3983BC40A44}" dt="2024-05-15T05:10:47.914" v="1015" actId="2696"/>
        <pc:sldMkLst>
          <pc:docMk/>
          <pc:sldMk cId="1349088457" sldId="265"/>
        </pc:sldMkLst>
        <pc:spChg chg="mod">
          <ac:chgData name="marcia kibune" userId="08093ef310c252a7" providerId="LiveId" clId="{DCEE029B-8624-44D8-959F-C3983BC40A44}" dt="2024-05-15T04:07:00.639" v="452" actId="20577"/>
          <ac:spMkLst>
            <pc:docMk/>
            <pc:sldMk cId="1349088457" sldId="265"/>
            <ac:spMk id="2" creationId="{CB296F7B-B884-E1F6-9C01-7C7869DCC9C5}"/>
          </ac:spMkLst>
        </pc:spChg>
        <pc:spChg chg="del">
          <ac:chgData name="marcia kibune" userId="08093ef310c252a7" providerId="LiveId" clId="{DCEE029B-8624-44D8-959F-C3983BC40A44}" dt="2024-05-15T04:08:24.086" v="455" actId="22"/>
          <ac:spMkLst>
            <pc:docMk/>
            <pc:sldMk cId="1349088457" sldId="265"/>
            <ac:spMk id="3" creationId="{D2ADD426-3ACE-DA18-B981-8BDAFCEDB8F0}"/>
          </ac:spMkLst>
        </pc:spChg>
        <pc:spChg chg="add mod">
          <ac:chgData name="marcia kibune" userId="08093ef310c252a7" providerId="LiveId" clId="{DCEE029B-8624-44D8-959F-C3983BC40A44}" dt="2024-05-15T04:12:17.476" v="556" actId="1076"/>
          <ac:spMkLst>
            <pc:docMk/>
            <pc:sldMk cId="1349088457" sldId="265"/>
            <ac:spMk id="10" creationId="{E783C64C-2230-D6E5-0F0F-EF3D89234097}"/>
          </ac:spMkLst>
        </pc:spChg>
        <pc:picChg chg="add mod">
          <ac:chgData name="marcia kibune" userId="08093ef310c252a7" providerId="LiveId" clId="{DCEE029B-8624-44D8-959F-C3983BC40A44}" dt="2024-05-15T04:07:51.771" v="454" actId="1076"/>
          <ac:picMkLst>
            <pc:docMk/>
            <pc:sldMk cId="1349088457" sldId="265"/>
            <ac:picMk id="5" creationId="{9860B454-8C07-F3A4-10C9-011BCF55F9DC}"/>
          </ac:picMkLst>
        </pc:picChg>
        <pc:picChg chg="add mod ord">
          <ac:chgData name="marcia kibune" userId="08093ef310c252a7" providerId="LiveId" clId="{DCEE029B-8624-44D8-959F-C3983BC40A44}" dt="2024-05-15T04:08:29.029" v="456" actId="1076"/>
          <ac:picMkLst>
            <pc:docMk/>
            <pc:sldMk cId="1349088457" sldId="265"/>
            <ac:picMk id="7" creationId="{1FE80466-DEC8-AD2D-D847-3144502EA380}"/>
          </ac:picMkLst>
        </pc:picChg>
        <pc:picChg chg="add mod">
          <ac:chgData name="marcia kibune" userId="08093ef310c252a7" providerId="LiveId" clId="{DCEE029B-8624-44D8-959F-C3983BC40A44}" dt="2024-05-15T04:09:35.052" v="461" actId="14100"/>
          <ac:picMkLst>
            <pc:docMk/>
            <pc:sldMk cId="1349088457" sldId="265"/>
            <ac:picMk id="9" creationId="{2AA59954-E08A-475C-6639-16B82A23C8A9}"/>
          </ac:picMkLst>
        </pc:picChg>
      </pc:sldChg>
      <pc:sldChg chg="addSp delSp modSp new del mod">
        <pc:chgData name="marcia kibune" userId="08093ef310c252a7" providerId="LiveId" clId="{DCEE029B-8624-44D8-959F-C3983BC40A44}" dt="2024-05-15T05:10:52.252" v="1016" actId="2696"/>
        <pc:sldMkLst>
          <pc:docMk/>
          <pc:sldMk cId="1471623311" sldId="266"/>
        </pc:sldMkLst>
        <pc:spChg chg="del">
          <ac:chgData name="marcia kibune" userId="08093ef310c252a7" providerId="LiveId" clId="{DCEE029B-8624-44D8-959F-C3983BC40A44}" dt="2024-05-15T04:15:10.747" v="558" actId="22"/>
          <ac:spMkLst>
            <pc:docMk/>
            <pc:sldMk cId="1471623311" sldId="266"/>
            <ac:spMk id="3" creationId="{EC42F2D9-0486-FB29-E5E0-DC328210F7E8}"/>
          </ac:spMkLst>
        </pc:spChg>
        <pc:spChg chg="add mod">
          <ac:chgData name="marcia kibune" userId="08093ef310c252a7" providerId="LiveId" clId="{DCEE029B-8624-44D8-959F-C3983BC40A44}" dt="2024-05-15T04:21:02.425" v="735" actId="20577"/>
          <ac:spMkLst>
            <pc:docMk/>
            <pc:sldMk cId="1471623311" sldId="266"/>
            <ac:spMk id="6" creationId="{1DB82AC5-8171-212D-3E6D-F4B7A0A16365}"/>
          </ac:spMkLst>
        </pc:spChg>
        <pc:spChg chg="add mod">
          <ac:chgData name="marcia kibune" userId="08093ef310c252a7" providerId="LiveId" clId="{DCEE029B-8624-44D8-959F-C3983BC40A44}" dt="2024-05-15T04:21:13.593" v="736" actId="255"/>
          <ac:spMkLst>
            <pc:docMk/>
            <pc:sldMk cId="1471623311" sldId="266"/>
            <ac:spMk id="9" creationId="{1A27CC28-0E26-EC38-C86F-A27D650B4298}"/>
          </ac:spMkLst>
        </pc:spChg>
        <pc:spChg chg="add mod">
          <ac:chgData name="marcia kibune" userId="08093ef310c252a7" providerId="LiveId" clId="{DCEE029B-8624-44D8-959F-C3983BC40A44}" dt="2024-05-15T04:43:49.123" v="793" actId="1076"/>
          <ac:spMkLst>
            <pc:docMk/>
            <pc:sldMk cId="1471623311" sldId="266"/>
            <ac:spMk id="11" creationId="{364E814B-537E-E115-180A-7FEA2794AE0C}"/>
          </ac:spMkLst>
        </pc:spChg>
        <pc:picChg chg="add mod ord">
          <ac:chgData name="marcia kibune" userId="08093ef310c252a7" providerId="LiveId" clId="{DCEE029B-8624-44D8-959F-C3983BC40A44}" dt="2024-05-15T04:15:17.803" v="560" actId="1076"/>
          <ac:picMkLst>
            <pc:docMk/>
            <pc:sldMk cId="1471623311" sldId="266"/>
            <ac:picMk id="5" creationId="{1C0B7A48-E4D2-3778-C60A-79B503125E85}"/>
          </ac:picMkLst>
        </pc:picChg>
        <pc:picChg chg="add mod">
          <ac:chgData name="marcia kibune" userId="08093ef310c252a7" providerId="LiveId" clId="{DCEE029B-8624-44D8-959F-C3983BC40A44}" dt="2024-05-15T04:20:01.812" v="711" actId="1076"/>
          <ac:picMkLst>
            <pc:docMk/>
            <pc:sldMk cId="1471623311" sldId="266"/>
            <ac:picMk id="8" creationId="{C6F715D5-3642-39B3-D88A-D10F1898B499}"/>
          </ac:picMkLst>
        </pc:picChg>
      </pc:sldChg>
      <pc:sldChg chg="addSp delSp modSp new mod ord modNotesTx">
        <pc:chgData name="marcia kibune" userId="08093ef310c252a7" providerId="LiveId" clId="{DCEE029B-8624-44D8-959F-C3983BC40A44}" dt="2024-05-28T02:19:30.059" v="8459" actId="20577"/>
        <pc:sldMkLst>
          <pc:docMk/>
          <pc:sldMk cId="4182288036" sldId="267"/>
        </pc:sldMkLst>
        <pc:spChg chg="add del">
          <ac:chgData name="marcia kibune" userId="08093ef310c252a7" providerId="LiveId" clId="{DCEE029B-8624-44D8-959F-C3983BC40A44}" dt="2024-05-15T04:30:03.346" v="742" actId="21"/>
          <ac:spMkLst>
            <pc:docMk/>
            <pc:sldMk cId="4182288036" sldId="267"/>
            <ac:spMk id="4" creationId="{C8FC08E9-13D0-A750-ED4F-3723FCD174F2}"/>
          </ac:spMkLst>
        </pc:spChg>
        <pc:spChg chg="add del">
          <ac:chgData name="marcia kibune" userId="08093ef310c252a7" providerId="LiveId" clId="{DCEE029B-8624-44D8-959F-C3983BC40A44}" dt="2024-05-15T04:30:34.378" v="745" actId="21"/>
          <ac:spMkLst>
            <pc:docMk/>
            <pc:sldMk cId="4182288036" sldId="267"/>
            <ac:spMk id="5" creationId="{9F248FF1-8D11-6184-0D3D-DCF98609A1E1}"/>
          </ac:spMkLst>
        </pc:spChg>
        <pc:spChg chg="add mod">
          <ac:chgData name="marcia kibune" userId="08093ef310c252a7" providerId="LiveId" clId="{DCEE029B-8624-44D8-959F-C3983BC40A44}" dt="2024-05-15T04:32:59.341" v="751" actId="255"/>
          <ac:spMkLst>
            <pc:docMk/>
            <pc:sldMk cId="4182288036" sldId="267"/>
            <ac:spMk id="7" creationId="{F38705C3-C27C-A8E9-0CBA-9811FC65582B}"/>
          </ac:spMkLst>
        </pc:spChg>
        <pc:picChg chg="add mod">
          <ac:chgData name="marcia kibune" userId="08093ef310c252a7" providerId="LiveId" clId="{DCEE029B-8624-44D8-959F-C3983BC40A44}" dt="2024-05-15T04:30:12.516" v="743" actId="1076"/>
          <ac:picMkLst>
            <pc:docMk/>
            <pc:sldMk cId="4182288036" sldId="267"/>
            <ac:picMk id="3" creationId="{72378872-466A-9B20-0BC4-52AA8CE70BA6}"/>
          </ac:picMkLst>
        </pc:picChg>
      </pc:sldChg>
      <pc:sldChg chg="addSp delSp modSp new mod ord modNotesTx">
        <pc:chgData name="marcia kibune" userId="08093ef310c252a7" providerId="LiveId" clId="{DCEE029B-8624-44D8-959F-C3983BC40A44}" dt="2024-05-29T13:29:08.633" v="9179" actId="20577"/>
        <pc:sldMkLst>
          <pc:docMk/>
          <pc:sldMk cId="3443439342" sldId="268"/>
        </pc:sldMkLst>
        <pc:spChg chg="add mod">
          <ac:chgData name="marcia kibune" userId="08093ef310c252a7" providerId="LiveId" clId="{DCEE029B-8624-44D8-959F-C3983BC40A44}" dt="2024-05-22T00:42:02.684" v="3288" actId="20577"/>
          <ac:spMkLst>
            <pc:docMk/>
            <pc:sldMk cId="3443439342" sldId="268"/>
            <ac:spMk id="2" creationId="{56BBFBB1-7E9A-0F1B-AA25-65A735F0AAA8}"/>
          </ac:spMkLst>
        </pc:spChg>
        <pc:spChg chg="add del mod">
          <ac:chgData name="marcia kibune" userId="08093ef310c252a7" providerId="LiveId" clId="{DCEE029B-8624-44D8-959F-C3983BC40A44}" dt="2024-05-22T00:54:20.439" v="3437"/>
          <ac:spMkLst>
            <pc:docMk/>
            <pc:sldMk cId="3443439342" sldId="268"/>
            <ac:spMk id="4" creationId="{27901745-B849-9829-4D37-1DCC3ED5D362}"/>
          </ac:spMkLst>
        </pc:spChg>
        <pc:spChg chg="add mod">
          <ac:chgData name="marcia kibune" userId="08093ef310c252a7" providerId="LiveId" clId="{DCEE029B-8624-44D8-959F-C3983BC40A44}" dt="2024-05-22T01:03:11.571" v="3593" actId="1076"/>
          <ac:spMkLst>
            <pc:docMk/>
            <pc:sldMk cId="3443439342" sldId="268"/>
            <ac:spMk id="6" creationId="{3EFD21BB-F53A-E533-1214-43F0636FB09E}"/>
          </ac:spMkLst>
        </pc:spChg>
        <pc:spChg chg="add del mod">
          <ac:chgData name="marcia kibune" userId="08093ef310c252a7" providerId="LiveId" clId="{DCEE029B-8624-44D8-959F-C3983BC40A44}" dt="2024-05-22T00:58:22.915" v="3511"/>
          <ac:spMkLst>
            <pc:docMk/>
            <pc:sldMk cId="3443439342" sldId="268"/>
            <ac:spMk id="7" creationId="{5ECAF738-E60A-5448-378B-97F1CC4DF96B}"/>
          </ac:spMkLst>
        </pc:spChg>
        <pc:picChg chg="add del mod">
          <ac:chgData name="marcia kibune" userId="08093ef310c252a7" providerId="LiveId" clId="{DCEE029B-8624-44D8-959F-C3983BC40A44}" dt="2024-05-22T00:54:20.428" v="3435" actId="21"/>
          <ac:picMkLst>
            <pc:docMk/>
            <pc:sldMk cId="3443439342" sldId="268"/>
            <ac:picMk id="3" creationId="{97F99EE7-F2F9-15A1-B99A-ED549858A7B9}"/>
          </ac:picMkLst>
        </pc:picChg>
        <pc:picChg chg="add mod">
          <ac:chgData name="marcia kibune" userId="08093ef310c252a7" providerId="LiveId" clId="{DCEE029B-8624-44D8-959F-C3983BC40A44}" dt="2024-05-22T01:03:19.775" v="3594" actId="1036"/>
          <ac:picMkLst>
            <pc:docMk/>
            <pc:sldMk cId="3443439342" sldId="268"/>
            <ac:picMk id="5" creationId="{97F99EE7-F2F9-15A1-B99A-ED549858A7B9}"/>
          </ac:picMkLst>
        </pc:picChg>
        <pc:picChg chg="add mod">
          <ac:chgData name="marcia kibune" userId="08093ef310c252a7" providerId="LiveId" clId="{DCEE029B-8624-44D8-959F-C3983BC40A44}" dt="2024-05-22T00:58:03.522" v="3507" actId="1076"/>
          <ac:picMkLst>
            <pc:docMk/>
            <pc:sldMk cId="3443439342" sldId="268"/>
            <ac:picMk id="9" creationId="{28C38D8F-5980-7675-AA59-107F63C0B152}"/>
          </ac:picMkLst>
        </pc:picChg>
      </pc:sldChg>
      <pc:sldChg chg="modSp new del mod ord">
        <pc:chgData name="marcia kibune" userId="08093ef310c252a7" providerId="LiveId" clId="{DCEE029B-8624-44D8-959F-C3983BC40A44}" dt="2024-05-22T06:18:53.625" v="4827" actId="2696"/>
        <pc:sldMkLst>
          <pc:docMk/>
          <pc:sldMk cId="2878824844" sldId="269"/>
        </pc:sldMkLst>
        <pc:spChg chg="mod">
          <ac:chgData name="marcia kibune" userId="08093ef310c252a7" providerId="LiveId" clId="{DCEE029B-8624-44D8-959F-C3983BC40A44}" dt="2024-05-15T04:38:21.803" v="787" actId="1076"/>
          <ac:spMkLst>
            <pc:docMk/>
            <pc:sldMk cId="2878824844" sldId="269"/>
            <ac:spMk id="2" creationId="{77A8AFA0-8AC3-8A9E-25A0-546987B92CAD}"/>
          </ac:spMkLst>
        </pc:spChg>
      </pc:sldChg>
      <pc:sldChg chg="addSp delSp modSp new mod ord modNotesTx">
        <pc:chgData name="marcia kibune" userId="08093ef310c252a7" providerId="LiveId" clId="{DCEE029B-8624-44D8-959F-C3983BC40A44}" dt="2024-05-22T06:25:25.860" v="4862" actId="123"/>
        <pc:sldMkLst>
          <pc:docMk/>
          <pc:sldMk cId="2926158112" sldId="270"/>
        </pc:sldMkLst>
        <pc:spChg chg="add mod">
          <ac:chgData name="marcia kibune" userId="08093ef310c252a7" providerId="LiveId" clId="{DCEE029B-8624-44D8-959F-C3983BC40A44}" dt="2024-05-22T06:25:25.860" v="4862" actId="123"/>
          <ac:spMkLst>
            <pc:docMk/>
            <pc:sldMk cId="2926158112" sldId="270"/>
            <ac:spMk id="21" creationId="{5E4A16C1-968D-C1A6-4891-59AA65483B80}"/>
          </ac:spMkLst>
        </pc:spChg>
        <pc:spChg chg="add mod">
          <ac:chgData name="marcia kibune" userId="08093ef310c252a7" providerId="LiveId" clId="{DCEE029B-8624-44D8-959F-C3983BC40A44}" dt="2024-05-15T05:10:15.731" v="1014" actId="1076"/>
          <ac:spMkLst>
            <pc:docMk/>
            <pc:sldMk cId="2926158112" sldId="270"/>
            <ac:spMk id="23" creationId="{FECBFA67-EA1A-55C2-E8C2-856E681269BF}"/>
          </ac:spMkLst>
        </pc:spChg>
        <pc:picChg chg="add mod">
          <ac:chgData name="marcia kibune" userId="08093ef310c252a7" providerId="LiveId" clId="{DCEE029B-8624-44D8-959F-C3983BC40A44}" dt="2024-05-15T05:05:25.572" v="965" actId="14100"/>
          <ac:picMkLst>
            <pc:docMk/>
            <pc:sldMk cId="2926158112" sldId="270"/>
            <ac:picMk id="3" creationId="{A02980ED-35C5-B36B-B98E-7FCAAF1DD248}"/>
          </ac:picMkLst>
        </pc:picChg>
        <pc:picChg chg="add mod">
          <ac:chgData name="marcia kibune" userId="08093ef310c252a7" providerId="LiveId" clId="{DCEE029B-8624-44D8-959F-C3983BC40A44}" dt="2024-05-15T05:05:34.708" v="967" actId="1076"/>
          <ac:picMkLst>
            <pc:docMk/>
            <pc:sldMk cId="2926158112" sldId="270"/>
            <ac:picMk id="5" creationId="{B3983788-F774-343F-07EA-6FB412DA0D74}"/>
          </ac:picMkLst>
        </pc:picChg>
        <pc:picChg chg="add del mod">
          <ac:chgData name="marcia kibune" userId="08093ef310c252a7" providerId="LiveId" clId="{DCEE029B-8624-44D8-959F-C3983BC40A44}" dt="2024-05-15T05:02:04.153" v="881" actId="21"/>
          <ac:picMkLst>
            <pc:docMk/>
            <pc:sldMk cId="2926158112" sldId="270"/>
            <ac:picMk id="7" creationId="{DA84EEC9-8471-A06A-10FD-DC2CB09E452E}"/>
          </ac:picMkLst>
        </pc:picChg>
        <pc:picChg chg="add mod">
          <ac:chgData name="marcia kibune" userId="08093ef310c252a7" providerId="LiveId" clId="{DCEE029B-8624-44D8-959F-C3983BC40A44}" dt="2024-05-15T05:07:10.787" v="995" actId="1076"/>
          <ac:picMkLst>
            <pc:docMk/>
            <pc:sldMk cId="2926158112" sldId="270"/>
            <ac:picMk id="9" creationId="{2ABE5883-5BF6-FEED-F52D-7F6AF79A1265}"/>
          </ac:picMkLst>
        </pc:picChg>
        <pc:picChg chg="add mod">
          <ac:chgData name="marcia kibune" userId="08093ef310c252a7" providerId="LiveId" clId="{DCEE029B-8624-44D8-959F-C3983BC40A44}" dt="2024-05-15T05:07:08.691" v="994" actId="1076"/>
          <ac:picMkLst>
            <pc:docMk/>
            <pc:sldMk cId="2926158112" sldId="270"/>
            <ac:picMk id="11" creationId="{03413B01-FBBE-60E7-CE03-11AEFF7055F8}"/>
          </ac:picMkLst>
        </pc:picChg>
        <pc:picChg chg="add mod">
          <ac:chgData name="marcia kibune" userId="08093ef310c252a7" providerId="LiveId" clId="{DCEE029B-8624-44D8-959F-C3983BC40A44}" dt="2024-05-15T05:05:41.956" v="969" actId="1076"/>
          <ac:picMkLst>
            <pc:docMk/>
            <pc:sldMk cId="2926158112" sldId="270"/>
            <ac:picMk id="13" creationId="{93DD4FB6-2864-EF6C-0454-EB438C5223A0}"/>
          </ac:picMkLst>
        </pc:picChg>
        <pc:picChg chg="add mod">
          <ac:chgData name="marcia kibune" userId="08093ef310c252a7" providerId="LiveId" clId="{DCEE029B-8624-44D8-959F-C3983BC40A44}" dt="2024-05-15T05:07:13.219" v="996" actId="1076"/>
          <ac:picMkLst>
            <pc:docMk/>
            <pc:sldMk cId="2926158112" sldId="270"/>
            <ac:picMk id="15" creationId="{1F8CAD63-EFCA-8B9D-E972-29E7352015D8}"/>
          </ac:picMkLst>
        </pc:picChg>
        <pc:picChg chg="add mod">
          <ac:chgData name="marcia kibune" userId="08093ef310c252a7" providerId="LiveId" clId="{DCEE029B-8624-44D8-959F-C3983BC40A44}" dt="2024-05-15T05:05:46.411" v="971" actId="1076"/>
          <ac:picMkLst>
            <pc:docMk/>
            <pc:sldMk cId="2926158112" sldId="270"/>
            <ac:picMk id="17" creationId="{B6DD3EBF-240C-E47F-734A-85D183E3AB55}"/>
          </ac:picMkLst>
        </pc:picChg>
        <pc:picChg chg="add mod">
          <ac:chgData name="marcia kibune" userId="08093ef310c252a7" providerId="LiveId" clId="{DCEE029B-8624-44D8-959F-C3983BC40A44}" dt="2024-05-15T05:07:14.922" v="997" actId="1076"/>
          <ac:picMkLst>
            <pc:docMk/>
            <pc:sldMk cId="2926158112" sldId="270"/>
            <ac:picMk id="19" creationId="{DF184F96-B4BC-4133-EC8B-E6D418ABBDDB}"/>
          </ac:picMkLst>
        </pc:picChg>
      </pc:sldChg>
      <pc:sldChg chg="modSp add del mod">
        <pc:chgData name="marcia kibune" userId="08093ef310c252a7" providerId="LiveId" clId="{DCEE029B-8624-44D8-959F-C3983BC40A44}" dt="2024-05-22T04:46:59.214" v="3644" actId="2696"/>
        <pc:sldMkLst>
          <pc:docMk/>
          <pc:sldMk cId="2513310299" sldId="271"/>
        </pc:sldMkLst>
        <pc:picChg chg="mod">
          <ac:chgData name="marcia kibune" userId="08093ef310c252a7" providerId="LiveId" clId="{DCEE029B-8624-44D8-959F-C3983BC40A44}" dt="2024-05-21T22:30:23.085" v="1191" actId="1076"/>
          <ac:picMkLst>
            <pc:docMk/>
            <pc:sldMk cId="2513310299" sldId="271"/>
            <ac:picMk id="10" creationId="{28562CCC-F9B2-7C0B-47DA-2BFF99F9BB00}"/>
          </ac:picMkLst>
        </pc:picChg>
      </pc:sldChg>
      <pc:sldChg chg="modSp mod">
        <pc:chgData name="marcia kibune" userId="08093ef310c252a7" providerId="LiveId" clId="{DCEE029B-8624-44D8-959F-C3983BC40A44}" dt="2024-05-27T00:36:12.009" v="8364" actId="20577"/>
        <pc:sldMkLst>
          <pc:docMk/>
          <pc:sldMk cId="3065290066" sldId="272"/>
        </pc:sldMkLst>
        <pc:spChg chg="mod">
          <ac:chgData name="marcia kibune" userId="08093ef310c252a7" providerId="LiveId" clId="{DCEE029B-8624-44D8-959F-C3983BC40A44}" dt="2024-05-25T02:36:35.794" v="6591" actId="207"/>
          <ac:spMkLst>
            <pc:docMk/>
            <pc:sldMk cId="3065290066" sldId="272"/>
            <ac:spMk id="2" creationId="{754235F7-B28D-188F-6433-B6591114F457}"/>
          </ac:spMkLst>
        </pc:spChg>
        <pc:spChg chg="mod">
          <ac:chgData name="marcia kibune" userId="08093ef310c252a7" providerId="LiveId" clId="{DCEE029B-8624-44D8-959F-C3983BC40A44}" dt="2024-05-27T00:36:12.009" v="8364" actId="20577"/>
          <ac:spMkLst>
            <pc:docMk/>
            <pc:sldMk cId="3065290066" sldId="272"/>
            <ac:spMk id="3" creationId="{ABBDB87D-8888-166E-023B-87685666EB2B}"/>
          </ac:spMkLst>
        </pc:spChg>
      </pc:sldChg>
      <pc:sldChg chg="del">
        <pc:chgData name="marcia kibune" userId="08093ef310c252a7" providerId="LiveId" clId="{DCEE029B-8624-44D8-959F-C3983BC40A44}" dt="2024-05-22T01:12:14.535" v="3614" actId="2696"/>
        <pc:sldMkLst>
          <pc:docMk/>
          <pc:sldMk cId="2485654826" sldId="273"/>
        </pc:sldMkLst>
      </pc:sldChg>
      <pc:sldChg chg="del">
        <pc:chgData name="marcia kibune" userId="08093ef310c252a7" providerId="LiveId" clId="{DCEE029B-8624-44D8-959F-C3983BC40A44}" dt="2024-05-22T01:12:19.178" v="3616" actId="2696"/>
        <pc:sldMkLst>
          <pc:docMk/>
          <pc:sldMk cId="1776503053" sldId="274"/>
        </pc:sldMkLst>
      </pc:sldChg>
      <pc:sldChg chg="addSp delSp modSp mod">
        <pc:chgData name="marcia kibune" userId="08093ef310c252a7" providerId="LiveId" clId="{DCEE029B-8624-44D8-959F-C3983BC40A44}" dt="2024-05-22T01:10:58.898" v="3608" actId="1076"/>
        <pc:sldMkLst>
          <pc:docMk/>
          <pc:sldMk cId="1260050980" sldId="275"/>
        </pc:sldMkLst>
        <pc:spChg chg="add del mod">
          <ac:chgData name="marcia kibune" userId="08093ef310c252a7" providerId="LiveId" clId="{DCEE029B-8624-44D8-959F-C3983BC40A44}" dt="2024-05-22T01:10:50.900" v="3605" actId="22"/>
          <ac:spMkLst>
            <pc:docMk/>
            <pc:sldMk cId="1260050980" sldId="275"/>
            <ac:spMk id="3" creationId="{A443302E-9EAD-AA5F-E1CA-C725329B4FEF}"/>
          </ac:spMkLst>
        </pc:spChg>
        <pc:picChg chg="add mod ord">
          <ac:chgData name="marcia kibune" userId="08093ef310c252a7" providerId="LiveId" clId="{DCEE029B-8624-44D8-959F-C3983BC40A44}" dt="2024-05-22T01:10:58.898" v="3608" actId="1076"/>
          <ac:picMkLst>
            <pc:docMk/>
            <pc:sldMk cId="1260050980" sldId="275"/>
            <ac:picMk id="5" creationId="{0A09A6BE-52E7-7AD4-BEDC-D3F569D5A7C4}"/>
          </ac:picMkLst>
        </pc:picChg>
        <pc:picChg chg="del">
          <ac:chgData name="marcia kibune" userId="08093ef310c252a7" providerId="LiveId" clId="{DCEE029B-8624-44D8-959F-C3983BC40A44}" dt="2024-05-22T01:10:48.851" v="3604" actId="478"/>
          <ac:picMkLst>
            <pc:docMk/>
            <pc:sldMk cId="1260050980" sldId="275"/>
            <ac:picMk id="5122" creationId="{D397A089-E7E1-E91F-1A48-27111FDA75A6}"/>
          </ac:picMkLst>
        </pc:picChg>
      </pc:sldChg>
      <pc:sldChg chg="addSp delSp modSp mod">
        <pc:chgData name="marcia kibune" userId="08093ef310c252a7" providerId="LiveId" clId="{DCEE029B-8624-44D8-959F-C3983BC40A44}" dt="2024-05-22T01:09:12.339" v="3598" actId="1076"/>
        <pc:sldMkLst>
          <pc:docMk/>
          <pc:sldMk cId="267457482" sldId="276"/>
        </pc:sldMkLst>
        <pc:picChg chg="add mod">
          <ac:chgData name="marcia kibune" userId="08093ef310c252a7" providerId="LiveId" clId="{DCEE029B-8624-44D8-959F-C3983BC40A44}" dt="2024-05-22T01:09:12.339" v="3598" actId="1076"/>
          <ac:picMkLst>
            <pc:docMk/>
            <pc:sldMk cId="267457482" sldId="276"/>
            <ac:picMk id="3" creationId="{B6FD9A9F-733E-1373-CCDD-170C906BD04F}"/>
          </ac:picMkLst>
        </pc:picChg>
        <pc:picChg chg="del">
          <ac:chgData name="marcia kibune" userId="08093ef310c252a7" providerId="LiveId" clId="{DCEE029B-8624-44D8-959F-C3983BC40A44}" dt="2024-05-22T01:08:11.918" v="3595" actId="21"/>
          <ac:picMkLst>
            <pc:docMk/>
            <pc:sldMk cId="267457482" sldId="276"/>
            <ac:picMk id="6146" creationId="{CBE11595-BDEF-70A0-175D-2F6EEFE1E276}"/>
          </ac:picMkLst>
        </pc:picChg>
      </pc:sldChg>
      <pc:sldChg chg="addSp delSp modSp new mod">
        <pc:chgData name="marcia kibune" userId="08093ef310c252a7" providerId="LiveId" clId="{DCEE029B-8624-44D8-959F-C3983BC40A44}" dt="2024-05-25T00:30:33.392" v="5408" actId="1076"/>
        <pc:sldMkLst>
          <pc:docMk/>
          <pc:sldMk cId="1071990404" sldId="277"/>
        </pc:sldMkLst>
        <pc:spChg chg="mod">
          <ac:chgData name="marcia kibune" userId="08093ef310c252a7" providerId="LiveId" clId="{DCEE029B-8624-44D8-959F-C3983BC40A44}" dt="2024-05-25T00:29:52.042" v="5402" actId="6549"/>
          <ac:spMkLst>
            <pc:docMk/>
            <pc:sldMk cId="1071990404" sldId="277"/>
            <ac:spMk id="2" creationId="{F267A86E-2097-18B4-1366-A887B64E39A0}"/>
          </ac:spMkLst>
        </pc:spChg>
        <pc:spChg chg="del mod">
          <ac:chgData name="marcia kibune" userId="08093ef310c252a7" providerId="LiveId" clId="{DCEE029B-8624-44D8-959F-C3983BC40A44}" dt="2024-05-25T00:30:19.135" v="5404" actId="22"/>
          <ac:spMkLst>
            <pc:docMk/>
            <pc:sldMk cId="1071990404" sldId="277"/>
            <ac:spMk id="3" creationId="{F6597ACB-6E5A-B330-0C54-5D4EC038A4D2}"/>
          </ac:spMkLst>
        </pc:spChg>
        <pc:picChg chg="add mod ord">
          <ac:chgData name="marcia kibune" userId="08093ef310c252a7" providerId="LiveId" clId="{DCEE029B-8624-44D8-959F-C3983BC40A44}" dt="2024-05-25T00:30:33.392" v="5408" actId="1076"/>
          <ac:picMkLst>
            <pc:docMk/>
            <pc:sldMk cId="1071990404" sldId="277"/>
            <ac:picMk id="5" creationId="{3EA64B8E-0053-4145-2544-6C8D1FA00744}"/>
          </ac:picMkLst>
        </pc:picChg>
      </pc:sldChg>
      <pc:sldChg chg="new del">
        <pc:chgData name="marcia kibune" userId="08093ef310c252a7" providerId="LiveId" clId="{DCEE029B-8624-44D8-959F-C3983BC40A44}" dt="2024-05-20T07:31:12.819" v="1022" actId="2696"/>
        <pc:sldMkLst>
          <pc:docMk/>
          <pc:sldMk cId="3676290461" sldId="277"/>
        </pc:sldMkLst>
      </pc:sldChg>
      <pc:sldChg chg="new del">
        <pc:chgData name="marcia kibune" userId="08093ef310c252a7" providerId="LiveId" clId="{DCEE029B-8624-44D8-959F-C3983BC40A44}" dt="2024-05-20T07:31:08.117" v="1020" actId="2696"/>
        <pc:sldMkLst>
          <pc:docMk/>
          <pc:sldMk cId="3976450809" sldId="277"/>
        </pc:sldMkLst>
      </pc:sldChg>
      <pc:sldChg chg="addSp delSp modSp new mod">
        <pc:chgData name="marcia kibune" userId="08093ef310c252a7" providerId="LiveId" clId="{DCEE029B-8624-44D8-959F-C3983BC40A44}" dt="2024-05-22T06:24:08.343" v="4859" actId="1076"/>
        <pc:sldMkLst>
          <pc:docMk/>
          <pc:sldMk cId="3444090302" sldId="278"/>
        </pc:sldMkLst>
        <pc:spChg chg="del mod">
          <ac:chgData name="marcia kibune" userId="08093ef310c252a7" providerId="LiveId" clId="{DCEE029B-8624-44D8-959F-C3983BC40A44}" dt="2024-05-22T06:24:03.405" v="4858" actId="21"/>
          <ac:spMkLst>
            <pc:docMk/>
            <pc:sldMk cId="3444090302" sldId="278"/>
            <ac:spMk id="2" creationId="{5ECA0328-EE3F-5228-BCF4-792B2AAD863C}"/>
          </ac:spMkLst>
        </pc:spChg>
        <pc:spChg chg="mod">
          <ac:chgData name="marcia kibune" userId="08093ef310c252a7" providerId="LiveId" clId="{DCEE029B-8624-44D8-959F-C3983BC40A44}" dt="2024-05-22T06:24:08.343" v="4859" actId="1076"/>
          <ac:spMkLst>
            <pc:docMk/>
            <pc:sldMk cId="3444090302" sldId="278"/>
            <ac:spMk id="3" creationId="{AA86947E-0F5E-1E5A-D884-D97A8A234AC9}"/>
          </ac:spMkLst>
        </pc:spChg>
        <pc:spChg chg="add mod">
          <ac:chgData name="marcia kibune" userId="08093ef310c252a7" providerId="LiveId" clId="{DCEE029B-8624-44D8-959F-C3983BC40A44}" dt="2024-05-22T06:24:03.405" v="4858" actId="21"/>
          <ac:spMkLst>
            <pc:docMk/>
            <pc:sldMk cId="3444090302" sldId="278"/>
            <ac:spMk id="5" creationId="{67EAF00B-8CCA-0082-1865-4DE5A5043931}"/>
          </ac:spMkLst>
        </pc:spChg>
      </pc:sldChg>
      <pc:sldChg chg="new del ord">
        <pc:chgData name="marcia kibune" userId="08093ef310c252a7" providerId="LiveId" clId="{DCEE029B-8624-44D8-959F-C3983BC40A44}" dt="2024-05-21T23:00:12.193" v="1579" actId="2696"/>
        <pc:sldMkLst>
          <pc:docMk/>
          <pc:sldMk cId="1101672327" sldId="279"/>
        </pc:sldMkLst>
      </pc:sldChg>
      <pc:sldChg chg="modSp add mod ord">
        <pc:chgData name="marcia kibune" userId="08093ef310c252a7" providerId="LiveId" clId="{DCEE029B-8624-44D8-959F-C3983BC40A44}" dt="2024-05-22T05:20:59.636" v="4008"/>
        <pc:sldMkLst>
          <pc:docMk/>
          <pc:sldMk cId="3353845338" sldId="280"/>
        </pc:sldMkLst>
        <pc:spChg chg="mod">
          <ac:chgData name="marcia kibune" userId="08093ef310c252a7" providerId="LiveId" clId="{DCEE029B-8624-44D8-959F-C3983BC40A44}" dt="2024-05-21T23:02:50.837" v="1621" actId="1076"/>
          <ac:spMkLst>
            <pc:docMk/>
            <pc:sldMk cId="3353845338" sldId="280"/>
            <ac:spMk id="2" creationId="{56BBFBB1-7E9A-0F1B-AA25-65A735F0AAA8}"/>
          </ac:spMkLst>
        </pc:spChg>
      </pc:sldChg>
      <pc:sldChg chg="modSp add mod ord">
        <pc:chgData name="marcia kibune" userId="08093ef310c252a7" providerId="LiveId" clId="{DCEE029B-8624-44D8-959F-C3983BC40A44}" dt="2024-05-26T01:05:23.797" v="7197"/>
        <pc:sldMkLst>
          <pc:docMk/>
          <pc:sldMk cId="2868069281" sldId="281"/>
        </pc:sldMkLst>
        <pc:spChg chg="mod">
          <ac:chgData name="marcia kibune" userId="08093ef310c252a7" providerId="LiveId" clId="{DCEE029B-8624-44D8-959F-C3983BC40A44}" dt="2024-05-21T22:59:57.069" v="1578" actId="1076"/>
          <ac:spMkLst>
            <pc:docMk/>
            <pc:sldMk cId="2868069281" sldId="281"/>
            <ac:spMk id="2" creationId="{56BBFBB1-7E9A-0F1B-AA25-65A735F0AAA8}"/>
          </ac:spMkLst>
        </pc:spChg>
      </pc:sldChg>
      <pc:sldChg chg="addSp delSp modSp new mod ord">
        <pc:chgData name="marcia kibune" userId="08093ef310c252a7" providerId="LiveId" clId="{DCEE029B-8624-44D8-959F-C3983BC40A44}" dt="2024-05-26T01:05:37.287" v="7199"/>
        <pc:sldMkLst>
          <pc:docMk/>
          <pc:sldMk cId="1918481132" sldId="282"/>
        </pc:sldMkLst>
        <pc:spChg chg="del">
          <ac:chgData name="marcia kibune" userId="08093ef310c252a7" providerId="LiveId" clId="{DCEE029B-8624-44D8-959F-C3983BC40A44}" dt="2024-05-21T23:08:44.160" v="1630" actId="22"/>
          <ac:spMkLst>
            <pc:docMk/>
            <pc:sldMk cId="1918481132" sldId="282"/>
            <ac:spMk id="3" creationId="{EE23E968-29B4-0947-E615-4FFED9877E71}"/>
          </ac:spMkLst>
        </pc:spChg>
        <pc:spChg chg="add del mod">
          <ac:chgData name="marcia kibune" userId="08093ef310c252a7" providerId="LiveId" clId="{DCEE029B-8624-44D8-959F-C3983BC40A44}" dt="2024-05-21T23:13:26.964" v="1638" actId="22"/>
          <ac:spMkLst>
            <pc:docMk/>
            <pc:sldMk cId="1918481132" sldId="282"/>
            <ac:spMk id="7" creationId="{CCA577D9-75B4-3372-448C-F7A85640F406}"/>
          </ac:spMkLst>
        </pc:spChg>
        <pc:spChg chg="add mod">
          <ac:chgData name="marcia kibune" userId="08093ef310c252a7" providerId="LiveId" clId="{DCEE029B-8624-44D8-959F-C3983BC40A44}" dt="2024-05-22T04:53:23.706" v="3743" actId="207"/>
          <ac:spMkLst>
            <pc:docMk/>
            <pc:sldMk cId="1918481132" sldId="282"/>
            <ac:spMk id="12" creationId="{2E23538E-E513-E11B-3D2B-394B3FF3EBBB}"/>
          </ac:spMkLst>
        </pc:spChg>
        <pc:spChg chg="add mod">
          <ac:chgData name="marcia kibune" userId="08093ef310c252a7" providerId="LiveId" clId="{DCEE029B-8624-44D8-959F-C3983BC40A44}" dt="2024-05-22T04:53:28.149" v="3744" actId="207"/>
          <ac:spMkLst>
            <pc:docMk/>
            <pc:sldMk cId="1918481132" sldId="282"/>
            <ac:spMk id="13" creationId="{16EC3920-3A26-D2F2-5097-FBD953D9B782}"/>
          </ac:spMkLst>
        </pc:spChg>
        <pc:spChg chg="add del">
          <ac:chgData name="marcia kibune" userId="08093ef310c252a7" providerId="LiveId" clId="{DCEE029B-8624-44D8-959F-C3983BC40A44}" dt="2024-05-21T23:26:31.503" v="1945" actId="21"/>
          <ac:spMkLst>
            <pc:docMk/>
            <pc:sldMk cId="1918481132" sldId="282"/>
            <ac:spMk id="14" creationId="{35F6E776-9751-6C19-FF43-1EE2340CA68A}"/>
          </ac:spMkLst>
        </pc:spChg>
        <pc:picChg chg="add del mod ord">
          <ac:chgData name="marcia kibune" userId="08093ef310c252a7" providerId="LiveId" clId="{DCEE029B-8624-44D8-959F-C3983BC40A44}" dt="2024-05-21T23:13:01.431" v="1637" actId="21"/>
          <ac:picMkLst>
            <pc:docMk/>
            <pc:sldMk cId="1918481132" sldId="282"/>
            <ac:picMk id="5" creationId="{50B5F0C0-4C58-8DFD-CB7F-E53D5FFD573E}"/>
          </ac:picMkLst>
        </pc:picChg>
        <pc:picChg chg="add mod ord">
          <ac:chgData name="marcia kibune" userId="08093ef310c252a7" providerId="LiveId" clId="{DCEE029B-8624-44D8-959F-C3983BC40A44}" dt="2024-05-21T23:14:10.917" v="1642" actId="1076"/>
          <ac:picMkLst>
            <pc:docMk/>
            <pc:sldMk cId="1918481132" sldId="282"/>
            <ac:picMk id="9" creationId="{002DD7B1-8ED3-4BAE-91EB-82B199F63B60}"/>
          </ac:picMkLst>
        </pc:picChg>
        <pc:picChg chg="add mod">
          <ac:chgData name="marcia kibune" userId="08093ef310c252a7" providerId="LiveId" clId="{DCEE029B-8624-44D8-959F-C3983BC40A44}" dt="2024-05-21T23:14:13.734" v="1643" actId="1076"/>
          <ac:picMkLst>
            <pc:docMk/>
            <pc:sldMk cId="1918481132" sldId="282"/>
            <ac:picMk id="11" creationId="{2811FF4A-7800-C8EC-8768-20DE6EAC2631}"/>
          </ac:picMkLst>
        </pc:picChg>
      </pc:sldChg>
      <pc:sldChg chg="modSp new del mod">
        <pc:chgData name="marcia kibune" userId="08093ef310c252a7" providerId="LiveId" clId="{DCEE029B-8624-44D8-959F-C3983BC40A44}" dt="2024-05-22T06:18:46.525" v="4824" actId="2696"/>
        <pc:sldMkLst>
          <pc:docMk/>
          <pc:sldMk cId="3635207600" sldId="283"/>
        </pc:sldMkLst>
        <pc:spChg chg="mod">
          <ac:chgData name="marcia kibune" userId="08093ef310c252a7" providerId="LiveId" clId="{DCEE029B-8624-44D8-959F-C3983BC40A44}" dt="2024-05-21T23:10:13.854" v="1636" actId="27636"/>
          <ac:spMkLst>
            <pc:docMk/>
            <pc:sldMk cId="3635207600" sldId="283"/>
            <ac:spMk id="3" creationId="{716E1D03-14A8-7E3D-D89B-856609915376}"/>
          </ac:spMkLst>
        </pc:spChg>
      </pc:sldChg>
      <pc:sldChg chg="modSp new del mod">
        <pc:chgData name="marcia kibune" userId="08093ef310c252a7" providerId="LiveId" clId="{DCEE029B-8624-44D8-959F-C3983BC40A44}" dt="2024-05-22T06:18:48.687" v="4825" actId="2696"/>
        <pc:sldMkLst>
          <pc:docMk/>
          <pc:sldMk cId="3716870467" sldId="284"/>
        </pc:sldMkLst>
        <pc:spChg chg="mod">
          <ac:chgData name="marcia kibune" userId="08093ef310c252a7" providerId="LiveId" clId="{DCEE029B-8624-44D8-959F-C3983BC40A44}" dt="2024-05-21T23:15:26.129" v="1646" actId="27636"/>
          <ac:spMkLst>
            <pc:docMk/>
            <pc:sldMk cId="3716870467" sldId="284"/>
            <ac:spMk id="3" creationId="{0AAC3B22-B726-BD63-563E-7FA70AF86547}"/>
          </ac:spMkLst>
        </pc:spChg>
      </pc:sldChg>
      <pc:sldChg chg="new del ord">
        <pc:chgData name="marcia kibune" userId="08093ef310c252a7" providerId="LiveId" clId="{DCEE029B-8624-44D8-959F-C3983BC40A44}" dt="2024-05-22T00:59:11.446" v="3512" actId="2696"/>
        <pc:sldMkLst>
          <pc:docMk/>
          <pc:sldMk cId="2854601170" sldId="285"/>
        </pc:sldMkLst>
      </pc:sldChg>
      <pc:sldChg chg="modSp new mod">
        <pc:chgData name="marcia kibune" userId="08093ef310c252a7" providerId="LiveId" clId="{DCEE029B-8624-44D8-959F-C3983BC40A44}" dt="2024-05-27T00:18:21.190" v="7656" actId="20577"/>
        <pc:sldMkLst>
          <pc:docMk/>
          <pc:sldMk cId="2465562355" sldId="286"/>
        </pc:sldMkLst>
        <pc:spChg chg="mod">
          <ac:chgData name="marcia kibune" userId="08093ef310c252a7" providerId="LiveId" clId="{DCEE029B-8624-44D8-959F-C3983BC40A44}" dt="2024-05-22T04:50:29.180" v="3736" actId="207"/>
          <ac:spMkLst>
            <pc:docMk/>
            <pc:sldMk cId="2465562355" sldId="286"/>
            <ac:spMk id="2" creationId="{38A805C1-C019-0BC4-39A7-E4A39C152CB8}"/>
          </ac:spMkLst>
        </pc:spChg>
        <pc:spChg chg="mod">
          <ac:chgData name="marcia kibune" userId="08093ef310c252a7" providerId="LiveId" clId="{DCEE029B-8624-44D8-959F-C3983BC40A44}" dt="2024-05-27T00:18:21.190" v="7656" actId="20577"/>
          <ac:spMkLst>
            <pc:docMk/>
            <pc:sldMk cId="2465562355" sldId="286"/>
            <ac:spMk id="3" creationId="{5061C2A2-0FB4-E09C-D9A4-3636394886B3}"/>
          </ac:spMkLst>
        </pc:spChg>
      </pc:sldChg>
      <pc:sldChg chg="addSp delSp modSp new mod">
        <pc:chgData name="marcia kibune" userId="08093ef310c252a7" providerId="LiveId" clId="{DCEE029B-8624-44D8-959F-C3983BC40A44}" dt="2024-05-22T00:06:49.806" v="2715" actId="123"/>
        <pc:sldMkLst>
          <pc:docMk/>
          <pc:sldMk cId="682049293" sldId="287"/>
        </pc:sldMkLst>
        <pc:spChg chg="del">
          <ac:chgData name="marcia kibune" userId="08093ef310c252a7" providerId="LiveId" clId="{DCEE029B-8624-44D8-959F-C3983BC40A44}" dt="2024-05-22T00:03:34.622" v="2683" actId="22"/>
          <ac:spMkLst>
            <pc:docMk/>
            <pc:sldMk cId="682049293" sldId="287"/>
            <ac:spMk id="3" creationId="{A081D42A-451F-D4DC-EF66-F223A7B86A4D}"/>
          </ac:spMkLst>
        </pc:spChg>
        <pc:spChg chg="add mod">
          <ac:chgData name="marcia kibune" userId="08093ef310c252a7" providerId="LiveId" clId="{DCEE029B-8624-44D8-959F-C3983BC40A44}" dt="2024-05-22T00:06:49.806" v="2715" actId="123"/>
          <ac:spMkLst>
            <pc:docMk/>
            <pc:sldMk cId="682049293" sldId="287"/>
            <ac:spMk id="13" creationId="{146FCDCA-F794-9B63-E23A-5D9571F06704}"/>
          </ac:spMkLst>
        </pc:spChg>
        <pc:picChg chg="add mod ord">
          <ac:chgData name="marcia kibune" userId="08093ef310c252a7" providerId="LiveId" clId="{DCEE029B-8624-44D8-959F-C3983BC40A44}" dt="2024-05-22T00:05:36.104" v="2700" actId="1076"/>
          <ac:picMkLst>
            <pc:docMk/>
            <pc:sldMk cId="682049293" sldId="287"/>
            <ac:picMk id="5" creationId="{9932E14C-189F-01DA-A969-898D835FB5D5}"/>
          </ac:picMkLst>
        </pc:picChg>
        <pc:picChg chg="add mod">
          <ac:chgData name="marcia kibune" userId="08093ef310c252a7" providerId="LiveId" clId="{DCEE029B-8624-44D8-959F-C3983BC40A44}" dt="2024-05-22T00:05:47.504" v="2705" actId="1076"/>
          <ac:picMkLst>
            <pc:docMk/>
            <pc:sldMk cId="682049293" sldId="287"/>
            <ac:picMk id="7" creationId="{FD7BFC74-6693-7EF2-A1F7-197A26DA737C}"/>
          </ac:picMkLst>
        </pc:picChg>
        <pc:picChg chg="add mod">
          <ac:chgData name="marcia kibune" userId="08093ef310c252a7" providerId="LiveId" clId="{DCEE029B-8624-44D8-959F-C3983BC40A44}" dt="2024-05-22T00:05:51.928" v="2706" actId="1076"/>
          <ac:picMkLst>
            <pc:docMk/>
            <pc:sldMk cId="682049293" sldId="287"/>
            <ac:picMk id="9" creationId="{F3D2DAED-BF03-0835-0E00-D9A80597BF5C}"/>
          </ac:picMkLst>
        </pc:picChg>
        <pc:picChg chg="add mod">
          <ac:chgData name="marcia kibune" userId="08093ef310c252a7" providerId="LiveId" clId="{DCEE029B-8624-44D8-959F-C3983BC40A44}" dt="2024-05-22T00:05:28.368" v="2696" actId="14100"/>
          <ac:picMkLst>
            <pc:docMk/>
            <pc:sldMk cId="682049293" sldId="287"/>
            <ac:picMk id="11" creationId="{D708E174-1C3A-11FA-1968-BA9315DA98C3}"/>
          </ac:picMkLst>
        </pc:picChg>
      </pc:sldChg>
      <pc:sldChg chg="modSp new mod ord">
        <pc:chgData name="marcia kibune" userId="08093ef310c252a7" providerId="LiveId" clId="{DCEE029B-8624-44D8-959F-C3983BC40A44}" dt="2024-05-27T00:24:21.807" v="7850" actId="20577"/>
        <pc:sldMkLst>
          <pc:docMk/>
          <pc:sldMk cId="3604597160" sldId="288"/>
        </pc:sldMkLst>
        <pc:spChg chg="mod">
          <ac:chgData name="marcia kibune" userId="08093ef310c252a7" providerId="LiveId" clId="{DCEE029B-8624-44D8-959F-C3983BC40A44}" dt="2024-05-26T01:32:18.085" v="7502" actId="20577"/>
          <ac:spMkLst>
            <pc:docMk/>
            <pc:sldMk cId="3604597160" sldId="288"/>
            <ac:spMk id="2" creationId="{6C26DE54-3FA1-32BC-7634-7DDE83583C05}"/>
          </ac:spMkLst>
        </pc:spChg>
        <pc:spChg chg="mod">
          <ac:chgData name="marcia kibune" userId="08093ef310c252a7" providerId="LiveId" clId="{DCEE029B-8624-44D8-959F-C3983BC40A44}" dt="2024-05-27T00:24:21.807" v="7850" actId="20577"/>
          <ac:spMkLst>
            <pc:docMk/>
            <pc:sldMk cId="3604597160" sldId="288"/>
            <ac:spMk id="3" creationId="{FC003FEC-C990-8719-2A03-160686E861F1}"/>
          </ac:spMkLst>
        </pc:spChg>
      </pc:sldChg>
      <pc:sldChg chg="new del">
        <pc:chgData name="marcia kibune" userId="08093ef310c252a7" providerId="LiveId" clId="{DCEE029B-8624-44D8-959F-C3983BC40A44}" dt="2024-05-22T00:24:48.070" v="3000" actId="2696"/>
        <pc:sldMkLst>
          <pc:docMk/>
          <pc:sldMk cId="4094310471" sldId="289"/>
        </pc:sldMkLst>
      </pc:sldChg>
      <pc:sldChg chg="addSp delSp modSp new mod">
        <pc:chgData name="marcia kibune" userId="08093ef310c252a7" providerId="LiveId" clId="{DCEE029B-8624-44D8-959F-C3983BC40A44}" dt="2024-05-22T00:50:23.659" v="3342" actId="14100"/>
        <pc:sldMkLst>
          <pc:docMk/>
          <pc:sldMk cId="4184691641" sldId="289"/>
        </pc:sldMkLst>
        <pc:spChg chg="del">
          <ac:chgData name="marcia kibune" userId="08093ef310c252a7" providerId="LiveId" clId="{DCEE029B-8624-44D8-959F-C3983BC40A44}" dt="2024-05-22T00:46:14.060" v="3290"/>
          <ac:spMkLst>
            <pc:docMk/>
            <pc:sldMk cId="4184691641" sldId="289"/>
            <ac:spMk id="3" creationId="{E608488E-F582-62EE-4930-2C3C6DC6B1E0}"/>
          </ac:spMkLst>
        </pc:spChg>
        <pc:spChg chg="add mod">
          <ac:chgData name="marcia kibune" userId="08093ef310c252a7" providerId="LiveId" clId="{DCEE029B-8624-44D8-959F-C3983BC40A44}" dt="2024-05-22T00:47:56.817" v="3310" actId="1076"/>
          <ac:spMkLst>
            <pc:docMk/>
            <pc:sldMk cId="4184691641" sldId="289"/>
            <ac:spMk id="5" creationId="{AC95FD8E-9120-7E22-C62F-35D0E2D2B9D8}"/>
          </ac:spMkLst>
        </pc:spChg>
        <pc:spChg chg="add mod">
          <ac:chgData name="marcia kibune" userId="08093ef310c252a7" providerId="LiveId" clId="{DCEE029B-8624-44D8-959F-C3983BC40A44}" dt="2024-05-22T00:48:24.570" v="3316" actId="255"/>
          <ac:spMkLst>
            <pc:docMk/>
            <pc:sldMk cId="4184691641" sldId="289"/>
            <ac:spMk id="7" creationId="{202DED54-E059-6BD4-A6D8-7B914F8BA55B}"/>
          </ac:spMkLst>
        </pc:spChg>
        <pc:spChg chg="add mod">
          <ac:chgData name="marcia kibune" userId="08093ef310c252a7" providerId="LiveId" clId="{DCEE029B-8624-44D8-959F-C3983BC40A44}" dt="2024-05-22T00:48:35.627" v="3319" actId="1076"/>
          <ac:spMkLst>
            <pc:docMk/>
            <pc:sldMk cId="4184691641" sldId="289"/>
            <ac:spMk id="9" creationId="{9EC7FE8B-B4C3-6871-D29B-A725645539EF}"/>
          </ac:spMkLst>
        </pc:spChg>
        <pc:spChg chg="add mod">
          <ac:chgData name="marcia kibune" userId="08093ef310c252a7" providerId="LiveId" clId="{DCEE029B-8624-44D8-959F-C3983BC40A44}" dt="2024-05-22T00:49:11.418" v="3326" actId="255"/>
          <ac:spMkLst>
            <pc:docMk/>
            <pc:sldMk cId="4184691641" sldId="289"/>
            <ac:spMk id="11" creationId="{C1102BEB-73F3-686F-9C0E-18975FA935BE}"/>
          </ac:spMkLst>
        </pc:spChg>
        <pc:spChg chg="add mod">
          <ac:chgData name="marcia kibune" userId="08093ef310c252a7" providerId="LiveId" clId="{DCEE029B-8624-44D8-959F-C3983BC40A44}" dt="2024-05-22T00:49:35.985" v="3332" actId="255"/>
          <ac:spMkLst>
            <pc:docMk/>
            <pc:sldMk cId="4184691641" sldId="289"/>
            <ac:spMk id="13" creationId="{367E4DE5-8498-01E7-DEA2-7C7E60384BE4}"/>
          </ac:spMkLst>
        </pc:spChg>
        <pc:spChg chg="add mod">
          <ac:chgData name="marcia kibune" userId="08093ef310c252a7" providerId="LiveId" clId="{DCEE029B-8624-44D8-959F-C3983BC40A44}" dt="2024-05-22T00:50:23.659" v="3342" actId="14100"/>
          <ac:spMkLst>
            <pc:docMk/>
            <pc:sldMk cId="4184691641" sldId="289"/>
            <ac:spMk id="15" creationId="{A5432D94-A713-4512-D1A3-4CACC66418F5}"/>
          </ac:spMkLst>
        </pc:spChg>
        <pc:picChg chg="add mod">
          <ac:chgData name="marcia kibune" userId="08093ef310c252a7" providerId="LiveId" clId="{DCEE029B-8624-44D8-959F-C3983BC40A44}" dt="2024-05-22T00:46:23.585" v="3293" actId="1076"/>
          <ac:picMkLst>
            <pc:docMk/>
            <pc:sldMk cId="4184691641" sldId="289"/>
            <ac:picMk id="4" creationId="{59752A09-7EE3-B000-EE80-3538530FF821}"/>
          </ac:picMkLst>
        </pc:picChg>
      </pc:sldChg>
      <pc:sldChg chg="addSp modSp new del mod">
        <pc:chgData name="marcia kibune" userId="08093ef310c252a7" providerId="LiveId" clId="{DCEE029B-8624-44D8-959F-C3983BC40A44}" dt="2024-05-22T06:27:32.959" v="4863" actId="2696"/>
        <pc:sldMkLst>
          <pc:docMk/>
          <pc:sldMk cId="2273971468" sldId="290"/>
        </pc:sldMkLst>
        <pc:spChg chg="mod">
          <ac:chgData name="marcia kibune" userId="08093ef310c252a7" providerId="LiveId" clId="{DCEE029B-8624-44D8-959F-C3983BC40A44}" dt="2024-05-22T04:59:05.801" v="3821" actId="207"/>
          <ac:spMkLst>
            <pc:docMk/>
            <pc:sldMk cId="2273971468" sldId="290"/>
            <ac:spMk id="2" creationId="{F7D8E1C7-8F99-B1A5-51F7-CA723490E52D}"/>
          </ac:spMkLst>
        </pc:spChg>
        <pc:spChg chg="mod">
          <ac:chgData name="marcia kibune" userId="08093ef310c252a7" providerId="LiveId" clId="{DCEE029B-8624-44D8-959F-C3983BC40A44}" dt="2024-05-22T05:15:06.279" v="4000" actId="27636"/>
          <ac:spMkLst>
            <pc:docMk/>
            <pc:sldMk cId="2273971468" sldId="290"/>
            <ac:spMk id="3" creationId="{51FB31DF-6973-5EAE-05BF-D9799385B8D1}"/>
          </ac:spMkLst>
        </pc:spChg>
        <pc:picChg chg="add mod">
          <ac:chgData name="marcia kibune" userId="08093ef310c252a7" providerId="LiveId" clId="{DCEE029B-8624-44D8-959F-C3983BC40A44}" dt="2024-05-22T05:15:27.909" v="4001" actId="1076"/>
          <ac:picMkLst>
            <pc:docMk/>
            <pc:sldMk cId="2273971468" sldId="290"/>
            <ac:picMk id="5" creationId="{5A9152EF-56CE-CDEC-59AB-DA6EAA4BFD7E}"/>
          </ac:picMkLst>
        </pc:picChg>
      </pc:sldChg>
      <pc:sldChg chg="addSp delSp modSp new mod">
        <pc:chgData name="marcia kibune" userId="08093ef310c252a7" providerId="LiveId" clId="{DCEE029B-8624-44D8-959F-C3983BC40A44}" dt="2024-05-22T01:10:08.971" v="3603" actId="1076"/>
        <pc:sldMkLst>
          <pc:docMk/>
          <pc:sldMk cId="1164116994" sldId="291"/>
        </pc:sldMkLst>
        <pc:spChg chg="del">
          <ac:chgData name="marcia kibune" userId="08093ef310c252a7" providerId="LiveId" clId="{DCEE029B-8624-44D8-959F-C3983BC40A44}" dt="2024-05-22T01:09:57.636" v="3600" actId="22"/>
          <ac:spMkLst>
            <pc:docMk/>
            <pc:sldMk cId="1164116994" sldId="291"/>
            <ac:spMk id="3" creationId="{B6C2E47D-32D1-6B0E-9A8B-26B4AEC002D4}"/>
          </ac:spMkLst>
        </pc:spChg>
        <pc:picChg chg="add mod ord">
          <ac:chgData name="marcia kibune" userId="08093ef310c252a7" providerId="LiveId" clId="{DCEE029B-8624-44D8-959F-C3983BC40A44}" dt="2024-05-22T01:10:08.971" v="3603" actId="1076"/>
          <ac:picMkLst>
            <pc:docMk/>
            <pc:sldMk cId="1164116994" sldId="291"/>
            <ac:picMk id="5" creationId="{DFACFC71-C522-5503-5765-CE2C60F63DCA}"/>
          </ac:picMkLst>
        </pc:picChg>
      </pc:sldChg>
      <pc:sldChg chg="addSp delSp modSp new mod">
        <pc:chgData name="marcia kibune" userId="08093ef310c252a7" providerId="LiveId" clId="{DCEE029B-8624-44D8-959F-C3983BC40A44}" dt="2024-05-22T01:12:11.506" v="3613" actId="1076"/>
        <pc:sldMkLst>
          <pc:docMk/>
          <pc:sldMk cId="199950526" sldId="292"/>
        </pc:sldMkLst>
        <pc:spChg chg="del">
          <ac:chgData name="marcia kibune" userId="08093ef310c252a7" providerId="LiveId" clId="{DCEE029B-8624-44D8-959F-C3983BC40A44}" dt="2024-05-22T01:12:03.990" v="3610" actId="22"/>
          <ac:spMkLst>
            <pc:docMk/>
            <pc:sldMk cId="199950526" sldId="292"/>
            <ac:spMk id="3" creationId="{DD41A40E-FEAE-B1A5-B3FA-B8B67BD171FE}"/>
          </ac:spMkLst>
        </pc:spChg>
        <pc:picChg chg="add mod ord">
          <ac:chgData name="marcia kibune" userId="08093ef310c252a7" providerId="LiveId" clId="{DCEE029B-8624-44D8-959F-C3983BC40A44}" dt="2024-05-22T01:12:11.506" v="3613" actId="1076"/>
          <ac:picMkLst>
            <pc:docMk/>
            <pc:sldMk cId="199950526" sldId="292"/>
            <ac:picMk id="5" creationId="{107C41DA-14AA-477C-844D-5417D0BBBC83}"/>
          </ac:picMkLst>
        </pc:picChg>
      </pc:sldChg>
      <pc:sldChg chg="addSp delSp modSp new mod">
        <pc:chgData name="marcia kibune" userId="08093ef310c252a7" providerId="LiveId" clId="{DCEE029B-8624-44D8-959F-C3983BC40A44}" dt="2024-05-22T01:13:11.675" v="3621" actId="1076"/>
        <pc:sldMkLst>
          <pc:docMk/>
          <pc:sldMk cId="354600825" sldId="293"/>
        </pc:sldMkLst>
        <pc:spChg chg="del">
          <ac:chgData name="marcia kibune" userId="08093ef310c252a7" providerId="LiveId" clId="{DCEE029B-8624-44D8-959F-C3983BC40A44}" dt="2024-05-22T01:12:59.492" v="3618" actId="22"/>
          <ac:spMkLst>
            <pc:docMk/>
            <pc:sldMk cId="354600825" sldId="293"/>
            <ac:spMk id="3" creationId="{9AF717A3-80D3-2A25-7B16-15D780568E45}"/>
          </ac:spMkLst>
        </pc:spChg>
        <pc:picChg chg="add mod ord">
          <ac:chgData name="marcia kibune" userId="08093ef310c252a7" providerId="LiveId" clId="{DCEE029B-8624-44D8-959F-C3983BC40A44}" dt="2024-05-22T01:13:11.675" v="3621" actId="1076"/>
          <ac:picMkLst>
            <pc:docMk/>
            <pc:sldMk cId="354600825" sldId="293"/>
            <ac:picMk id="5" creationId="{F0A3AA4F-1801-6B71-93CD-DC0F0C25B3DB}"/>
          </ac:picMkLst>
        </pc:picChg>
      </pc:sldChg>
      <pc:sldChg chg="addSp modSp new mod">
        <pc:chgData name="marcia kibune" userId="08093ef310c252a7" providerId="LiveId" clId="{DCEE029B-8624-44D8-959F-C3983BC40A44}" dt="2024-05-22T01:15:27.355" v="3631" actId="1076"/>
        <pc:sldMkLst>
          <pc:docMk/>
          <pc:sldMk cId="3978269922" sldId="294"/>
        </pc:sldMkLst>
        <pc:picChg chg="add mod">
          <ac:chgData name="marcia kibune" userId="08093ef310c252a7" providerId="LiveId" clId="{DCEE029B-8624-44D8-959F-C3983BC40A44}" dt="2024-05-22T01:15:27.355" v="3631" actId="1076"/>
          <ac:picMkLst>
            <pc:docMk/>
            <pc:sldMk cId="3978269922" sldId="294"/>
            <ac:picMk id="3" creationId="{668F6F2D-45B0-084D-5E6A-B58E89144959}"/>
          </ac:picMkLst>
        </pc:picChg>
        <pc:picChg chg="add mod">
          <ac:chgData name="marcia kibune" userId="08093ef310c252a7" providerId="LiveId" clId="{DCEE029B-8624-44D8-959F-C3983BC40A44}" dt="2024-05-22T01:15:25.003" v="3630" actId="1076"/>
          <ac:picMkLst>
            <pc:docMk/>
            <pc:sldMk cId="3978269922" sldId="294"/>
            <ac:picMk id="5" creationId="{60157AF6-0B01-893F-6866-0D65920A4D35}"/>
          </ac:picMkLst>
        </pc:picChg>
      </pc:sldChg>
      <pc:sldChg chg="addSp modSp new mod">
        <pc:chgData name="marcia kibune" userId="08093ef310c252a7" providerId="LiveId" clId="{DCEE029B-8624-44D8-959F-C3983BC40A44}" dt="2024-05-22T01:17:07.915" v="3643" actId="14100"/>
        <pc:sldMkLst>
          <pc:docMk/>
          <pc:sldMk cId="2438969111" sldId="295"/>
        </pc:sldMkLst>
        <pc:picChg chg="add mod">
          <ac:chgData name="marcia kibune" userId="08093ef310c252a7" providerId="LiveId" clId="{DCEE029B-8624-44D8-959F-C3983BC40A44}" dt="2024-05-22T01:16:23.042" v="3637" actId="1076"/>
          <ac:picMkLst>
            <pc:docMk/>
            <pc:sldMk cId="2438969111" sldId="295"/>
            <ac:picMk id="3" creationId="{7EFEF9A8-34B4-0768-2E2E-9DE32B50F34F}"/>
          </ac:picMkLst>
        </pc:picChg>
        <pc:picChg chg="add mod">
          <ac:chgData name="marcia kibune" userId="08093ef310c252a7" providerId="LiveId" clId="{DCEE029B-8624-44D8-959F-C3983BC40A44}" dt="2024-05-22T01:17:07.915" v="3643" actId="14100"/>
          <ac:picMkLst>
            <pc:docMk/>
            <pc:sldMk cId="2438969111" sldId="295"/>
            <ac:picMk id="5" creationId="{A90D6A76-AD92-2E3D-5BB4-EF40FC5DC162}"/>
          </ac:picMkLst>
        </pc:picChg>
      </pc:sldChg>
      <pc:sldChg chg="addSp modSp new mod modNotesTx">
        <pc:chgData name="marcia kibune" userId="08093ef310c252a7" providerId="LiveId" clId="{DCEE029B-8624-44D8-959F-C3983BC40A44}" dt="2024-05-27T00:30:38.964" v="8128" actId="20577"/>
        <pc:sldMkLst>
          <pc:docMk/>
          <pc:sldMk cId="1696114972" sldId="296"/>
        </pc:sldMkLst>
        <pc:spChg chg="add mod">
          <ac:chgData name="marcia kibune" userId="08093ef310c252a7" providerId="LiveId" clId="{DCEE029B-8624-44D8-959F-C3983BC40A44}" dt="2024-05-22T06:24:55.519" v="4860" actId="1076"/>
          <ac:spMkLst>
            <pc:docMk/>
            <pc:sldMk cId="1696114972" sldId="296"/>
            <ac:spMk id="4" creationId="{6DCAFA5B-DEBB-0E41-B83A-66E3C7720124}"/>
          </ac:spMkLst>
        </pc:spChg>
        <pc:spChg chg="add mod">
          <ac:chgData name="marcia kibune" userId="08093ef310c252a7" providerId="LiveId" clId="{DCEE029B-8624-44D8-959F-C3983BC40A44}" dt="2024-05-22T06:24:59.376" v="4861" actId="1076"/>
          <ac:spMkLst>
            <pc:docMk/>
            <pc:sldMk cId="1696114972" sldId="296"/>
            <ac:spMk id="5" creationId="{4D5A7F26-0193-8C44-6390-7BCF6E0FEA6B}"/>
          </ac:spMkLst>
        </pc:spChg>
        <pc:spChg chg="add mod">
          <ac:chgData name="marcia kibune" userId="08093ef310c252a7" providerId="LiveId" clId="{DCEE029B-8624-44D8-959F-C3983BC40A44}" dt="2024-05-22T05:32:39.662" v="4144" actId="1076"/>
          <ac:spMkLst>
            <pc:docMk/>
            <pc:sldMk cId="1696114972" sldId="296"/>
            <ac:spMk id="7" creationId="{2EC03C37-1F17-780D-CB88-21A4A37D5496}"/>
          </ac:spMkLst>
        </pc:spChg>
        <pc:picChg chg="add mod">
          <ac:chgData name="marcia kibune" userId="08093ef310c252a7" providerId="LiveId" clId="{DCEE029B-8624-44D8-959F-C3983BC40A44}" dt="2024-05-22T05:31:41.318" v="4136" actId="1076"/>
          <ac:picMkLst>
            <pc:docMk/>
            <pc:sldMk cId="1696114972" sldId="296"/>
            <ac:picMk id="3" creationId="{1CABBFDC-40BD-50EA-664B-B73BE8D8B92D}"/>
          </ac:picMkLst>
        </pc:picChg>
      </pc:sldChg>
      <pc:sldChg chg="addSp modSp new del mod">
        <pc:chgData name="marcia kibune" userId="08093ef310c252a7" providerId="LiveId" clId="{DCEE029B-8624-44D8-959F-C3983BC40A44}" dt="2024-05-22T05:39:50.590" v="4158" actId="2696"/>
        <pc:sldMkLst>
          <pc:docMk/>
          <pc:sldMk cId="2716133577" sldId="297"/>
        </pc:sldMkLst>
        <pc:picChg chg="add mod">
          <ac:chgData name="marcia kibune" userId="08093ef310c252a7" providerId="LiveId" clId="{DCEE029B-8624-44D8-959F-C3983BC40A44}" dt="2024-05-22T05:36:21.660" v="4150" actId="1076"/>
          <ac:picMkLst>
            <pc:docMk/>
            <pc:sldMk cId="2716133577" sldId="297"/>
            <ac:picMk id="3" creationId="{F56EB0C7-A1EB-83F6-2DC0-314D05913069}"/>
          </ac:picMkLst>
        </pc:picChg>
      </pc:sldChg>
      <pc:sldChg chg="addSp delSp modSp new mod ord modNotesTx">
        <pc:chgData name="marcia kibune" userId="08093ef310c252a7" providerId="LiveId" clId="{DCEE029B-8624-44D8-959F-C3983BC40A44}" dt="2024-05-22T11:14:49.245" v="4932" actId="20577"/>
        <pc:sldMkLst>
          <pc:docMk/>
          <pc:sldMk cId="4238335477" sldId="298"/>
        </pc:sldMkLst>
        <pc:picChg chg="add mod">
          <ac:chgData name="marcia kibune" userId="08093ef310c252a7" providerId="LiveId" clId="{DCEE029B-8624-44D8-959F-C3983BC40A44}" dt="2024-05-22T05:39:45.445" v="4157" actId="1076"/>
          <ac:picMkLst>
            <pc:docMk/>
            <pc:sldMk cId="4238335477" sldId="298"/>
            <ac:picMk id="3" creationId="{BA0D4AB0-C98D-3A59-1A01-B699D93E9DB1}"/>
          </ac:picMkLst>
        </pc:picChg>
        <pc:picChg chg="add del mod">
          <ac:chgData name="marcia kibune" userId="08093ef310c252a7" providerId="LiveId" clId="{DCEE029B-8624-44D8-959F-C3983BC40A44}" dt="2024-05-22T05:52:30.221" v="4167" actId="21"/>
          <ac:picMkLst>
            <pc:docMk/>
            <pc:sldMk cId="4238335477" sldId="298"/>
            <ac:picMk id="5" creationId="{758DF137-48C0-A7F2-2363-CCAA6333B2C2}"/>
          </ac:picMkLst>
        </pc:picChg>
        <pc:picChg chg="add mod">
          <ac:chgData name="marcia kibune" userId="08093ef310c252a7" providerId="LiveId" clId="{DCEE029B-8624-44D8-959F-C3983BC40A44}" dt="2024-05-22T05:52:44.735" v="4173" actId="1076"/>
          <ac:picMkLst>
            <pc:docMk/>
            <pc:sldMk cId="4238335477" sldId="298"/>
            <ac:picMk id="7" creationId="{0CBFA984-E1F1-D0D4-1858-C3BF2A218D79}"/>
          </ac:picMkLst>
        </pc:picChg>
        <pc:picChg chg="add mod">
          <ac:chgData name="marcia kibune" userId="08093ef310c252a7" providerId="LiveId" clId="{DCEE029B-8624-44D8-959F-C3983BC40A44}" dt="2024-05-22T05:52:41.085" v="4172" actId="1076"/>
          <ac:picMkLst>
            <pc:docMk/>
            <pc:sldMk cId="4238335477" sldId="298"/>
            <ac:picMk id="9" creationId="{E9FBB1FE-9BE6-F364-AC12-71C4D46CC8B8}"/>
          </ac:picMkLst>
        </pc:picChg>
        <pc:picChg chg="add del mod">
          <ac:chgData name="marcia kibune" userId="08093ef310c252a7" providerId="LiveId" clId="{DCEE029B-8624-44D8-959F-C3983BC40A44}" dt="2024-05-22T05:57:52.022" v="4179" actId="21"/>
          <ac:picMkLst>
            <pc:docMk/>
            <pc:sldMk cId="4238335477" sldId="298"/>
            <ac:picMk id="11" creationId="{1EDE565E-29C7-9162-2EE0-688A356F4868}"/>
          </ac:picMkLst>
        </pc:picChg>
      </pc:sldChg>
      <pc:sldChg chg="addSp modSp new mod">
        <pc:chgData name="marcia kibune" userId="08093ef310c252a7" providerId="LiveId" clId="{DCEE029B-8624-44D8-959F-C3983BC40A44}" dt="2024-05-22T11:44:16.308" v="5401" actId="6549"/>
        <pc:sldMkLst>
          <pc:docMk/>
          <pc:sldMk cId="4221975787" sldId="299"/>
        </pc:sldMkLst>
        <pc:spChg chg="mod">
          <ac:chgData name="marcia kibune" userId="08093ef310c252a7" providerId="LiveId" clId="{DCEE029B-8624-44D8-959F-C3983BC40A44}" dt="2024-05-22T06:17:56.863" v="4818" actId="1076"/>
          <ac:spMkLst>
            <pc:docMk/>
            <pc:sldMk cId="4221975787" sldId="299"/>
            <ac:spMk id="2" creationId="{C067D3DF-DD73-1326-B5CD-60B8297A2C00}"/>
          </ac:spMkLst>
        </pc:spChg>
        <pc:spChg chg="mod">
          <ac:chgData name="marcia kibune" userId="08093ef310c252a7" providerId="LiveId" clId="{DCEE029B-8624-44D8-959F-C3983BC40A44}" dt="2024-05-22T11:44:16.308" v="5401" actId="6549"/>
          <ac:spMkLst>
            <pc:docMk/>
            <pc:sldMk cId="4221975787" sldId="299"/>
            <ac:spMk id="3" creationId="{6561D115-5E16-77F0-FC4F-8D2F20FAD5FB}"/>
          </ac:spMkLst>
        </pc:spChg>
        <pc:picChg chg="add mod">
          <ac:chgData name="marcia kibune" userId="08093ef310c252a7" providerId="LiveId" clId="{DCEE029B-8624-44D8-959F-C3983BC40A44}" dt="2024-05-22T06:18:08.775" v="4822" actId="1076"/>
          <ac:picMkLst>
            <pc:docMk/>
            <pc:sldMk cId="4221975787" sldId="299"/>
            <ac:picMk id="4" creationId="{84BC7104-ECC0-5EF8-515A-196E7D00D5B8}"/>
          </ac:picMkLst>
        </pc:picChg>
      </pc:sldChg>
      <pc:sldChg chg="new del">
        <pc:chgData name="marcia kibune" userId="08093ef310c252a7" providerId="LiveId" clId="{DCEE029B-8624-44D8-959F-C3983BC40A44}" dt="2024-05-22T06:19:19.586" v="4829" actId="2696"/>
        <pc:sldMkLst>
          <pc:docMk/>
          <pc:sldMk cId="1872631057" sldId="300"/>
        </pc:sldMkLst>
      </pc:sldChg>
      <pc:sldChg chg="addSp delSp modSp new mod">
        <pc:chgData name="marcia kibune" userId="08093ef310c252a7" providerId="LiveId" clId="{DCEE029B-8624-44D8-959F-C3983BC40A44}" dt="2024-05-25T01:59:47.943" v="6235" actId="1076"/>
        <pc:sldMkLst>
          <pc:docMk/>
          <pc:sldMk cId="3259700742" sldId="300"/>
        </pc:sldMkLst>
        <pc:spChg chg="add del mod">
          <ac:chgData name="marcia kibune" userId="08093ef310c252a7" providerId="LiveId" clId="{DCEE029B-8624-44D8-959F-C3983BC40A44}" dt="2024-05-22T06:23:31.989" v="4857"/>
          <ac:spMkLst>
            <pc:docMk/>
            <pc:sldMk cId="3259700742" sldId="300"/>
            <ac:spMk id="4" creationId="{00E64EFF-C7BD-AD9C-22A5-050ED1E556F1}"/>
          </ac:spMkLst>
        </pc:spChg>
        <pc:spChg chg="add mod">
          <ac:chgData name="marcia kibune" userId="08093ef310c252a7" providerId="LiveId" clId="{DCEE029B-8624-44D8-959F-C3983BC40A44}" dt="2024-05-25T01:59:47.943" v="6235" actId="1076"/>
          <ac:spMkLst>
            <pc:docMk/>
            <pc:sldMk cId="3259700742" sldId="300"/>
            <ac:spMk id="5" creationId="{104667DC-7DC9-78DD-D99C-17535B008B51}"/>
          </ac:spMkLst>
        </pc:spChg>
        <pc:picChg chg="add mod">
          <ac:chgData name="marcia kibune" userId="08093ef310c252a7" providerId="LiveId" clId="{DCEE029B-8624-44D8-959F-C3983BC40A44}" dt="2024-05-22T06:22:17.711" v="4839" actId="1076"/>
          <ac:picMkLst>
            <pc:docMk/>
            <pc:sldMk cId="3259700742" sldId="300"/>
            <ac:picMk id="3" creationId="{FFF65C75-4BCA-DDA0-978A-FFADCC9837C4}"/>
          </ac:picMkLst>
        </pc:picChg>
      </pc:sldChg>
      <pc:sldChg chg="addSp modSp new mod modNotesTx">
        <pc:chgData name="marcia kibune" userId="08093ef310c252a7" providerId="LiveId" clId="{DCEE029B-8624-44D8-959F-C3983BC40A44}" dt="2024-05-27T00:11:07.043" v="7600" actId="20577"/>
        <pc:sldMkLst>
          <pc:docMk/>
          <pc:sldMk cId="388449020" sldId="301"/>
        </pc:sldMkLst>
        <pc:spChg chg="add mod">
          <ac:chgData name="marcia kibune" userId="08093ef310c252a7" providerId="LiveId" clId="{DCEE029B-8624-44D8-959F-C3983BC40A44}" dt="2024-05-22T11:12:50.818" v="4918" actId="123"/>
          <ac:spMkLst>
            <pc:docMk/>
            <pc:sldMk cId="388449020" sldId="301"/>
            <ac:spMk id="5" creationId="{06A24E43-B6BD-6E6D-5183-A6E8F6281A79}"/>
          </ac:spMkLst>
        </pc:spChg>
        <pc:picChg chg="add mod">
          <ac:chgData name="marcia kibune" userId="08093ef310c252a7" providerId="LiveId" clId="{DCEE029B-8624-44D8-959F-C3983BC40A44}" dt="2024-05-22T11:11:31.342" v="4910" actId="1076"/>
          <ac:picMkLst>
            <pc:docMk/>
            <pc:sldMk cId="388449020" sldId="301"/>
            <ac:picMk id="3" creationId="{72598D5D-2567-AE07-1BA1-7F81B8283BAC}"/>
          </ac:picMkLst>
        </pc:picChg>
      </pc:sldChg>
      <pc:sldChg chg="addSp delSp modSp new mod modNotesTx">
        <pc:chgData name="marcia kibune" userId="08093ef310c252a7" providerId="LiveId" clId="{DCEE029B-8624-44D8-959F-C3983BC40A44}" dt="2024-05-29T13:32:05.274" v="9266" actId="20577"/>
        <pc:sldMkLst>
          <pc:docMk/>
          <pc:sldMk cId="437926072" sldId="302"/>
        </pc:sldMkLst>
        <pc:spChg chg="del">
          <ac:chgData name="marcia kibune" userId="08093ef310c252a7" providerId="LiveId" clId="{DCEE029B-8624-44D8-959F-C3983BC40A44}" dt="2024-05-22T11:35:47.550" v="5171" actId="22"/>
          <ac:spMkLst>
            <pc:docMk/>
            <pc:sldMk cId="437926072" sldId="302"/>
            <ac:spMk id="3" creationId="{624A899A-201C-4413-71EA-1C24AEFA87D2}"/>
          </ac:spMkLst>
        </pc:spChg>
        <pc:spChg chg="add mod">
          <ac:chgData name="marcia kibune" userId="08093ef310c252a7" providerId="LiveId" clId="{DCEE029B-8624-44D8-959F-C3983BC40A44}" dt="2024-05-26T01:31:23.188" v="7491" actId="1076"/>
          <ac:spMkLst>
            <pc:docMk/>
            <pc:sldMk cId="437926072" sldId="302"/>
            <ac:spMk id="3" creationId="{B9CB8D54-B9DC-A89A-B8DF-2D94B15EF9BF}"/>
          </ac:spMkLst>
        </pc:spChg>
        <pc:spChg chg="add mod">
          <ac:chgData name="marcia kibune" userId="08093ef310c252a7" providerId="LiveId" clId="{DCEE029B-8624-44D8-959F-C3983BC40A44}" dt="2024-05-29T13:32:05.274" v="9266" actId="20577"/>
          <ac:spMkLst>
            <pc:docMk/>
            <pc:sldMk cId="437926072" sldId="302"/>
            <ac:spMk id="4" creationId="{B111263C-2BAA-DF58-93D4-5FBDCF9418C4}"/>
          </ac:spMkLst>
        </pc:spChg>
        <pc:picChg chg="add mod ord">
          <ac:chgData name="marcia kibune" userId="08093ef310c252a7" providerId="LiveId" clId="{DCEE029B-8624-44D8-959F-C3983BC40A44}" dt="2024-05-26T01:31:26.098" v="7492" actId="14100"/>
          <ac:picMkLst>
            <pc:docMk/>
            <pc:sldMk cId="437926072" sldId="302"/>
            <ac:picMk id="5" creationId="{08C07718-44E2-641B-ACFF-044D82D246FF}"/>
          </ac:picMkLst>
        </pc:picChg>
        <pc:picChg chg="add mod">
          <ac:chgData name="marcia kibune" userId="08093ef310c252a7" providerId="LiveId" clId="{DCEE029B-8624-44D8-959F-C3983BC40A44}" dt="2024-05-26T01:31:19.202" v="7490" actId="1076"/>
          <ac:picMkLst>
            <pc:docMk/>
            <pc:sldMk cId="437926072" sldId="302"/>
            <ac:picMk id="7" creationId="{D455141C-BD4F-616D-F7BA-0038F5CE95EC}"/>
          </ac:picMkLst>
        </pc:picChg>
      </pc:sldChg>
      <pc:sldChg chg="addSp delSp modSp new del mod">
        <pc:chgData name="marcia kibune" userId="08093ef310c252a7" providerId="LiveId" clId="{DCEE029B-8624-44D8-959F-C3983BC40A44}" dt="2024-05-22T11:27:35.148" v="5169" actId="47"/>
        <pc:sldMkLst>
          <pc:docMk/>
          <pc:sldMk cId="3896256076" sldId="302"/>
        </pc:sldMkLst>
        <pc:spChg chg="mod">
          <ac:chgData name="marcia kibune" userId="08093ef310c252a7" providerId="LiveId" clId="{DCEE029B-8624-44D8-959F-C3983BC40A44}" dt="2024-05-22T11:22:02.263" v="5080" actId="21"/>
          <ac:spMkLst>
            <pc:docMk/>
            <pc:sldMk cId="3896256076" sldId="302"/>
            <ac:spMk id="2" creationId="{6E091972-DC70-B903-0A5D-72D3CF258EA2}"/>
          </ac:spMkLst>
        </pc:spChg>
        <pc:spChg chg="del mod">
          <ac:chgData name="marcia kibune" userId="08093ef310c252a7" providerId="LiveId" clId="{DCEE029B-8624-44D8-959F-C3983BC40A44}" dt="2024-05-22T11:21:53.311" v="5075" actId="21"/>
          <ac:spMkLst>
            <pc:docMk/>
            <pc:sldMk cId="3896256076" sldId="302"/>
            <ac:spMk id="3" creationId="{18272B7A-4ED5-E5A4-4125-01717D1658D9}"/>
          </ac:spMkLst>
        </pc:spChg>
        <pc:spChg chg="add del mod">
          <ac:chgData name="marcia kibune" userId="08093ef310c252a7" providerId="LiveId" clId="{DCEE029B-8624-44D8-959F-C3983BC40A44}" dt="2024-05-22T11:21:53.322" v="5077"/>
          <ac:spMkLst>
            <pc:docMk/>
            <pc:sldMk cId="3896256076" sldId="302"/>
            <ac:spMk id="4" creationId="{D9941705-2440-38AA-A2DB-03D69130575C}"/>
          </ac:spMkLst>
        </pc:spChg>
        <pc:spChg chg="add del mod">
          <ac:chgData name="marcia kibune" userId="08093ef310c252a7" providerId="LiveId" clId="{DCEE029B-8624-44D8-959F-C3983BC40A44}" dt="2024-05-22T11:21:53.322" v="5079"/>
          <ac:spMkLst>
            <pc:docMk/>
            <pc:sldMk cId="3896256076" sldId="302"/>
            <ac:spMk id="5" creationId="{E61E8401-B735-B4AD-BF18-8B3D074FEBF8}"/>
          </ac:spMkLst>
        </pc:spChg>
        <pc:spChg chg="add mod">
          <ac:chgData name="marcia kibune" userId="08093ef310c252a7" providerId="LiveId" clId="{DCEE029B-8624-44D8-959F-C3983BC40A44}" dt="2024-05-22T11:21:53.311" v="5075" actId="21"/>
          <ac:spMkLst>
            <pc:docMk/>
            <pc:sldMk cId="3896256076" sldId="302"/>
            <ac:spMk id="7" creationId="{6E63BAC4-93B4-165D-A0DD-B8AA1241F7E5}"/>
          </ac:spMkLst>
        </pc:spChg>
      </pc:sldChg>
      <pc:sldChg chg="addSp modSp new mod">
        <pc:chgData name="marcia kibune" userId="08093ef310c252a7" providerId="LiveId" clId="{DCEE029B-8624-44D8-959F-C3983BC40A44}" dt="2024-05-25T00:31:19.201" v="5412" actId="1076"/>
        <pc:sldMkLst>
          <pc:docMk/>
          <pc:sldMk cId="1457335970" sldId="303"/>
        </pc:sldMkLst>
        <pc:picChg chg="add mod">
          <ac:chgData name="marcia kibune" userId="08093ef310c252a7" providerId="LiveId" clId="{DCEE029B-8624-44D8-959F-C3983BC40A44}" dt="2024-05-25T00:31:19.201" v="5412" actId="1076"/>
          <ac:picMkLst>
            <pc:docMk/>
            <pc:sldMk cId="1457335970" sldId="303"/>
            <ac:picMk id="3" creationId="{D295B150-616C-5F12-B720-69F222D44D09}"/>
          </ac:picMkLst>
        </pc:picChg>
      </pc:sldChg>
      <pc:sldChg chg="new del">
        <pc:chgData name="marcia kibune" userId="08093ef310c252a7" providerId="LiveId" clId="{DCEE029B-8624-44D8-959F-C3983BC40A44}" dt="2024-05-22T11:27:35.148" v="5169" actId="47"/>
        <pc:sldMkLst>
          <pc:docMk/>
          <pc:sldMk cId="2975487515" sldId="303"/>
        </pc:sldMkLst>
      </pc:sldChg>
      <pc:sldChg chg="addSp modSp new mod">
        <pc:chgData name="marcia kibune" userId="08093ef310c252a7" providerId="LiveId" clId="{DCEE029B-8624-44D8-959F-C3983BC40A44}" dt="2024-05-25T00:35:04.768" v="5419" actId="1076"/>
        <pc:sldMkLst>
          <pc:docMk/>
          <pc:sldMk cId="1902263092" sldId="304"/>
        </pc:sldMkLst>
        <pc:picChg chg="add mod">
          <ac:chgData name="marcia kibune" userId="08093ef310c252a7" providerId="LiveId" clId="{DCEE029B-8624-44D8-959F-C3983BC40A44}" dt="2024-05-25T00:35:02.536" v="5418" actId="1076"/>
          <ac:picMkLst>
            <pc:docMk/>
            <pc:sldMk cId="1902263092" sldId="304"/>
            <ac:picMk id="3" creationId="{71BA0CEE-7C7C-622F-E805-063351C9B0AB}"/>
          </ac:picMkLst>
        </pc:picChg>
        <pc:picChg chg="add mod">
          <ac:chgData name="marcia kibune" userId="08093ef310c252a7" providerId="LiveId" clId="{DCEE029B-8624-44D8-959F-C3983BC40A44}" dt="2024-05-25T00:35:04.768" v="5419" actId="1076"/>
          <ac:picMkLst>
            <pc:docMk/>
            <pc:sldMk cId="1902263092" sldId="304"/>
            <ac:picMk id="5" creationId="{E123BE43-BC1A-BE62-3445-385E69182712}"/>
          </ac:picMkLst>
        </pc:picChg>
      </pc:sldChg>
      <pc:sldChg chg="addSp modSp new del mod ord">
        <pc:chgData name="marcia kibune" userId="08093ef310c252a7" providerId="LiveId" clId="{DCEE029B-8624-44D8-959F-C3983BC40A44}" dt="2024-05-22T11:27:35.148" v="5169" actId="47"/>
        <pc:sldMkLst>
          <pc:docMk/>
          <pc:sldMk cId="3562653593" sldId="304"/>
        </pc:sldMkLst>
        <pc:spChg chg="add mod">
          <ac:chgData name="marcia kibune" userId="08093ef310c252a7" providerId="LiveId" clId="{DCEE029B-8624-44D8-959F-C3983BC40A44}" dt="2024-05-22T11:25:41.265" v="5160" actId="122"/>
          <ac:spMkLst>
            <pc:docMk/>
            <pc:sldMk cId="3562653593" sldId="304"/>
            <ac:spMk id="3" creationId="{5D7D3AD0-5FDC-4B17-EC83-52EBA39CCB77}"/>
          </ac:spMkLst>
        </pc:spChg>
        <pc:spChg chg="add mod">
          <ac:chgData name="marcia kibune" userId="08093ef310c252a7" providerId="LiveId" clId="{DCEE029B-8624-44D8-959F-C3983BC40A44}" dt="2024-05-22T11:26:13.182" v="5161" actId="1076"/>
          <ac:spMkLst>
            <pc:docMk/>
            <pc:sldMk cId="3562653593" sldId="304"/>
            <ac:spMk id="4" creationId="{E9640012-8A7E-D8EF-3A82-2D7EA018F0D1}"/>
          </ac:spMkLst>
        </pc:spChg>
        <pc:spChg chg="add mod">
          <ac:chgData name="marcia kibune" userId="08093ef310c252a7" providerId="LiveId" clId="{DCEE029B-8624-44D8-959F-C3983BC40A44}" dt="2024-05-22T11:26:39.158" v="5167" actId="1076"/>
          <ac:spMkLst>
            <pc:docMk/>
            <pc:sldMk cId="3562653593" sldId="304"/>
            <ac:spMk id="5" creationId="{27853DB1-2FA6-34AD-3872-63D839D7F3D3}"/>
          </ac:spMkLst>
        </pc:spChg>
        <pc:spChg chg="add mod">
          <ac:chgData name="marcia kibune" userId="08093ef310c252a7" providerId="LiveId" clId="{DCEE029B-8624-44D8-959F-C3983BC40A44}" dt="2024-05-22T11:26:48.719" v="5168" actId="1076"/>
          <ac:spMkLst>
            <pc:docMk/>
            <pc:sldMk cId="3562653593" sldId="304"/>
            <ac:spMk id="6" creationId="{B0072E86-9B58-FB3C-0AE0-B97857C1033E}"/>
          </ac:spMkLst>
        </pc:spChg>
        <pc:spChg chg="add mod">
          <ac:chgData name="marcia kibune" userId="08093ef310c252a7" providerId="LiveId" clId="{DCEE029B-8624-44D8-959F-C3983BC40A44}" dt="2024-05-22T11:26:28.574" v="5165" actId="1076"/>
          <ac:spMkLst>
            <pc:docMk/>
            <pc:sldMk cId="3562653593" sldId="304"/>
            <ac:spMk id="7" creationId="{068198CE-CA0D-D6AD-C0F1-1A5537A81A5E}"/>
          </ac:spMkLst>
        </pc:spChg>
      </pc:sldChg>
      <pc:sldChg chg="addSp delSp modSp new mod">
        <pc:chgData name="marcia kibune" userId="08093ef310c252a7" providerId="LiveId" clId="{DCEE029B-8624-44D8-959F-C3983BC40A44}" dt="2024-05-25T00:40:06.704" v="5435" actId="1076"/>
        <pc:sldMkLst>
          <pc:docMk/>
          <pc:sldMk cId="1221824823" sldId="305"/>
        </pc:sldMkLst>
        <pc:picChg chg="add del">
          <ac:chgData name="marcia kibune" userId="08093ef310c252a7" providerId="LiveId" clId="{DCEE029B-8624-44D8-959F-C3983BC40A44}" dt="2024-05-25T00:37:01.689" v="5426" actId="21"/>
          <ac:picMkLst>
            <pc:docMk/>
            <pc:sldMk cId="1221824823" sldId="305"/>
            <ac:picMk id="3" creationId="{C594D9FA-E8C1-A0D9-9201-3D34517247F4}"/>
          </ac:picMkLst>
        </pc:picChg>
        <pc:picChg chg="add mod">
          <ac:chgData name="marcia kibune" userId="08093ef310c252a7" providerId="LiveId" clId="{DCEE029B-8624-44D8-959F-C3983BC40A44}" dt="2024-05-25T00:38:24.985" v="5431" actId="1076"/>
          <ac:picMkLst>
            <pc:docMk/>
            <pc:sldMk cId="1221824823" sldId="305"/>
            <ac:picMk id="5" creationId="{88C43405-CD11-F052-B993-D0DE3C201402}"/>
          </ac:picMkLst>
        </pc:picChg>
        <pc:picChg chg="add mod">
          <ac:chgData name="marcia kibune" userId="08093ef310c252a7" providerId="LiveId" clId="{DCEE029B-8624-44D8-959F-C3983BC40A44}" dt="2024-05-25T00:40:06.704" v="5435" actId="1076"/>
          <ac:picMkLst>
            <pc:docMk/>
            <pc:sldMk cId="1221824823" sldId="305"/>
            <ac:picMk id="7" creationId="{4CF860F3-8D03-7B70-420A-95D1EBF8FADC}"/>
          </ac:picMkLst>
        </pc:picChg>
      </pc:sldChg>
      <pc:sldChg chg="addSp modSp new mod">
        <pc:chgData name="marcia kibune" userId="08093ef310c252a7" providerId="LiveId" clId="{DCEE029B-8624-44D8-959F-C3983BC40A44}" dt="2024-05-25T00:35:57.777" v="5424" actId="1076"/>
        <pc:sldMkLst>
          <pc:docMk/>
          <pc:sldMk cId="1326787030" sldId="306"/>
        </pc:sldMkLst>
        <pc:picChg chg="add mod">
          <ac:chgData name="marcia kibune" userId="08093ef310c252a7" providerId="LiveId" clId="{DCEE029B-8624-44D8-959F-C3983BC40A44}" dt="2024-05-25T00:35:57.777" v="5424" actId="1076"/>
          <ac:picMkLst>
            <pc:docMk/>
            <pc:sldMk cId="1326787030" sldId="306"/>
            <ac:picMk id="3" creationId="{312941D3-632F-B958-3CC7-1EA04F0C89B6}"/>
          </ac:picMkLst>
        </pc:picChg>
      </pc:sldChg>
      <pc:sldChg chg="addSp modSp new mod">
        <pc:chgData name="marcia kibune" userId="08093ef310c252a7" providerId="LiveId" clId="{DCEE029B-8624-44D8-959F-C3983BC40A44}" dt="2024-05-25T00:42:24.529" v="5441" actId="1076"/>
        <pc:sldMkLst>
          <pc:docMk/>
          <pc:sldMk cId="2655543347" sldId="307"/>
        </pc:sldMkLst>
        <pc:picChg chg="add mod">
          <ac:chgData name="marcia kibune" userId="08093ef310c252a7" providerId="LiveId" clId="{DCEE029B-8624-44D8-959F-C3983BC40A44}" dt="2024-05-25T00:42:24.529" v="5441" actId="1076"/>
          <ac:picMkLst>
            <pc:docMk/>
            <pc:sldMk cId="2655543347" sldId="307"/>
            <ac:picMk id="3" creationId="{89E1A842-4F39-8DC0-CA08-C31719C15384}"/>
          </ac:picMkLst>
        </pc:picChg>
      </pc:sldChg>
      <pc:sldChg chg="addSp delSp modSp new mod">
        <pc:chgData name="marcia kibune" userId="08093ef310c252a7" providerId="LiveId" clId="{DCEE029B-8624-44D8-959F-C3983BC40A44}" dt="2024-05-25T22:06:03.419" v="7152" actId="1076"/>
        <pc:sldMkLst>
          <pc:docMk/>
          <pc:sldMk cId="4279483193" sldId="308"/>
        </pc:sldMkLst>
        <pc:spChg chg="add mod">
          <ac:chgData name="marcia kibune" userId="08093ef310c252a7" providerId="LiveId" clId="{DCEE029B-8624-44D8-959F-C3983BC40A44}" dt="2024-05-25T22:06:03.419" v="7152" actId="1076"/>
          <ac:spMkLst>
            <pc:docMk/>
            <pc:sldMk cId="4279483193" sldId="308"/>
            <ac:spMk id="3" creationId="{4C14E1CA-96D3-A063-5F2F-5AFC3348748F}"/>
          </ac:spMkLst>
        </pc:spChg>
        <pc:spChg chg="add del mod">
          <ac:chgData name="marcia kibune" userId="08093ef310c252a7" providerId="LiveId" clId="{DCEE029B-8624-44D8-959F-C3983BC40A44}" dt="2024-05-25T22:05:31.029" v="7145" actId="21"/>
          <ac:spMkLst>
            <pc:docMk/>
            <pc:sldMk cId="4279483193" sldId="308"/>
            <ac:spMk id="6" creationId="{2ABE0100-7833-C271-B413-FAA1313F1E51}"/>
          </ac:spMkLst>
        </pc:spChg>
        <pc:spChg chg="add mod">
          <ac:chgData name="marcia kibune" userId="08093ef310c252a7" providerId="LiveId" clId="{DCEE029B-8624-44D8-959F-C3983BC40A44}" dt="2024-05-25T00:55:41.770" v="5501" actId="1076"/>
          <ac:spMkLst>
            <pc:docMk/>
            <pc:sldMk cId="4279483193" sldId="308"/>
            <ac:spMk id="7" creationId="{95D41774-B669-C058-F1AE-684AE80FFEBF}"/>
          </ac:spMkLst>
        </pc:spChg>
        <pc:spChg chg="add mod">
          <ac:chgData name="marcia kibune" userId="08093ef310c252a7" providerId="LiveId" clId="{DCEE029B-8624-44D8-959F-C3983BC40A44}" dt="2024-05-25T00:56:49.442" v="5513" actId="1076"/>
          <ac:spMkLst>
            <pc:docMk/>
            <pc:sldMk cId="4279483193" sldId="308"/>
            <ac:spMk id="10" creationId="{8F7276B2-E63E-332C-7A95-FC712D771CF5}"/>
          </ac:spMkLst>
        </pc:spChg>
        <pc:picChg chg="add mod">
          <ac:chgData name="marcia kibune" userId="08093ef310c252a7" providerId="LiveId" clId="{DCEE029B-8624-44D8-959F-C3983BC40A44}" dt="2024-05-25T22:05:53.707" v="7151" actId="1076"/>
          <ac:picMkLst>
            <pc:docMk/>
            <pc:sldMk cId="4279483193" sldId="308"/>
            <ac:picMk id="2" creationId="{B527E1DB-3911-DEB6-CBA6-B465C0EAB856}"/>
          </ac:picMkLst>
        </pc:picChg>
        <pc:picChg chg="add del mod">
          <ac:chgData name="marcia kibune" userId="08093ef310c252a7" providerId="LiveId" clId="{DCEE029B-8624-44D8-959F-C3983BC40A44}" dt="2024-05-25T00:58:45.185" v="5515" actId="21"/>
          <ac:picMkLst>
            <pc:docMk/>
            <pc:sldMk cId="4279483193" sldId="308"/>
            <ac:picMk id="3" creationId="{6650048E-D50C-5772-1432-1C637351C9A9}"/>
          </ac:picMkLst>
        </pc:picChg>
        <pc:picChg chg="add mod">
          <ac:chgData name="marcia kibune" userId="08093ef310c252a7" providerId="LiveId" clId="{DCEE029B-8624-44D8-959F-C3983BC40A44}" dt="2024-05-25T00:55:36.849" v="5500" actId="1076"/>
          <ac:picMkLst>
            <pc:docMk/>
            <pc:sldMk cId="4279483193" sldId="308"/>
            <ac:picMk id="5" creationId="{A2A24C04-ABE3-4F72-2C4B-9FA834BCECA5}"/>
          </ac:picMkLst>
        </pc:picChg>
        <pc:picChg chg="add mod">
          <ac:chgData name="marcia kibune" userId="08093ef310c252a7" providerId="LiveId" clId="{DCEE029B-8624-44D8-959F-C3983BC40A44}" dt="2024-05-25T00:56:33.202" v="5507" actId="14100"/>
          <ac:picMkLst>
            <pc:docMk/>
            <pc:sldMk cId="4279483193" sldId="308"/>
            <ac:picMk id="9" creationId="{E14C5B20-B660-F9FD-74DA-6AE1F9C75E94}"/>
          </ac:picMkLst>
        </pc:picChg>
      </pc:sldChg>
      <pc:sldChg chg="addSp delSp modSp new mod">
        <pc:chgData name="marcia kibune" userId="08093ef310c252a7" providerId="LiveId" clId="{DCEE029B-8624-44D8-959F-C3983BC40A44}" dt="2024-05-25T00:58:39.345" v="5514" actId="1076"/>
        <pc:sldMkLst>
          <pc:docMk/>
          <pc:sldMk cId="1440437304" sldId="309"/>
        </pc:sldMkLst>
        <pc:spChg chg="add mod">
          <ac:chgData name="marcia kibune" userId="08093ef310c252a7" providerId="LiveId" clId="{DCEE029B-8624-44D8-959F-C3983BC40A44}" dt="2024-05-25T00:54:28.090" v="5487" actId="1076"/>
          <ac:spMkLst>
            <pc:docMk/>
            <pc:sldMk cId="1440437304" sldId="309"/>
            <ac:spMk id="12" creationId="{06A9B8AC-D712-2A36-4E52-A91E402CA594}"/>
          </ac:spMkLst>
        </pc:spChg>
        <pc:spChg chg="add mod">
          <ac:chgData name="marcia kibune" userId="08093ef310c252a7" providerId="LiveId" clId="{DCEE029B-8624-44D8-959F-C3983BC40A44}" dt="2024-05-25T00:54:42.793" v="5492" actId="1076"/>
          <ac:spMkLst>
            <pc:docMk/>
            <pc:sldMk cId="1440437304" sldId="309"/>
            <ac:spMk id="13" creationId="{352293D5-4A1C-E7C1-E738-2089BB20BF35}"/>
          </ac:spMkLst>
        </pc:spChg>
        <pc:spChg chg="add mod">
          <ac:chgData name="marcia kibune" userId="08093ef310c252a7" providerId="LiveId" clId="{DCEE029B-8624-44D8-959F-C3983BC40A44}" dt="2024-05-25T00:55:01.634" v="5497" actId="1076"/>
          <ac:spMkLst>
            <pc:docMk/>
            <pc:sldMk cId="1440437304" sldId="309"/>
            <ac:spMk id="14" creationId="{793F3FB8-B771-0AC4-916F-EB37E8166F7A}"/>
          </ac:spMkLst>
        </pc:spChg>
        <pc:picChg chg="add del">
          <ac:chgData name="marcia kibune" userId="08093ef310c252a7" providerId="LiveId" clId="{DCEE029B-8624-44D8-959F-C3983BC40A44}" dt="2024-05-25T00:51:19.746" v="5465" actId="21"/>
          <ac:picMkLst>
            <pc:docMk/>
            <pc:sldMk cId="1440437304" sldId="309"/>
            <ac:picMk id="3" creationId="{1B53DC6D-6A2E-2752-0FA0-6B25A3C0231C}"/>
          </ac:picMkLst>
        </pc:picChg>
        <pc:picChg chg="add mod">
          <ac:chgData name="marcia kibune" userId="08093ef310c252a7" providerId="LiveId" clId="{DCEE029B-8624-44D8-959F-C3983BC40A44}" dt="2024-05-25T00:58:39.345" v="5514" actId="1076"/>
          <ac:picMkLst>
            <pc:docMk/>
            <pc:sldMk cId="1440437304" sldId="309"/>
            <ac:picMk id="5" creationId="{E55390C6-E619-A103-4715-7CC5FFAB785B}"/>
          </ac:picMkLst>
        </pc:picChg>
        <pc:picChg chg="add del mod">
          <ac:chgData name="marcia kibune" userId="08093ef310c252a7" providerId="LiveId" clId="{DCEE029B-8624-44D8-959F-C3983BC40A44}" dt="2024-05-25T00:52:43.898" v="5471" actId="21"/>
          <ac:picMkLst>
            <pc:docMk/>
            <pc:sldMk cId="1440437304" sldId="309"/>
            <ac:picMk id="7" creationId="{2FAA7863-D5DE-8604-C087-168248E5B3B3}"/>
          </ac:picMkLst>
        </pc:picChg>
        <pc:picChg chg="add mod">
          <ac:chgData name="marcia kibune" userId="08093ef310c252a7" providerId="LiveId" clId="{DCEE029B-8624-44D8-959F-C3983BC40A44}" dt="2024-05-25T00:54:16.953" v="5482" actId="1076"/>
          <ac:picMkLst>
            <pc:docMk/>
            <pc:sldMk cId="1440437304" sldId="309"/>
            <ac:picMk id="9" creationId="{8D02ADBB-85F9-D418-5E3E-C914BCD1A0E7}"/>
          </ac:picMkLst>
        </pc:picChg>
        <pc:picChg chg="add mod">
          <ac:chgData name="marcia kibune" userId="08093ef310c252a7" providerId="LiveId" clId="{DCEE029B-8624-44D8-959F-C3983BC40A44}" dt="2024-05-25T00:54:11.627" v="5480" actId="1076"/>
          <ac:picMkLst>
            <pc:docMk/>
            <pc:sldMk cId="1440437304" sldId="309"/>
            <ac:picMk id="11" creationId="{CABF5B6C-8214-4700-D7F5-E948E4F4CBC5}"/>
          </ac:picMkLst>
        </pc:picChg>
      </pc:sldChg>
      <pc:sldChg chg="addSp delSp modSp new del mod">
        <pc:chgData name="marcia kibune" userId="08093ef310c252a7" providerId="LiveId" clId="{DCEE029B-8624-44D8-959F-C3983BC40A44}" dt="2024-05-25T01:02:09.912" v="5533" actId="2696"/>
        <pc:sldMkLst>
          <pc:docMk/>
          <pc:sldMk cId="2752409217" sldId="310"/>
        </pc:sldMkLst>
        <pc:picChg chg="add del">
          <ac:chgData name="marcia kibune" userId="08093ef310c252a7" providerId="LiveId" clId="{DCEE029B-8624-44D8-959F-C3983BC40A44}" dt="2024-05-25T00:59:28.266" v="5518" actId="21"/>
          <ac:picMkLst>
            <pc:docMk/>
            <pc:sldMk cId="2752409217" sldId="310"/>
            <ac:picMk id="3" creationId="{1B8B84E3-B0D9-8F35-02CF-E166A0C47F0F}"/>
          </ac:picMkLst>
        </pc:picChg>
        <pc:picChg chg="add mod">
          <ac:chgData name="marcia kibune" userId="08093ef310c252a7" providerId="LiveId" clId="{DCEE029B-8624-44D8-959F-C3983BC40A44}" dt="2024-05-25T01:00:21.025" v="5521" actId="1076"/>
          <ac:picMkLst>
            <pc:docMk/>
            <pc:sldMk cId="2752409217" sldId="310"/>
            <ac:picMk id="5" creationId="{A3EF86EE-1D99-B6F3-3DC0-FD676645665C}"/>
          </ac:picMkLst>
        </pc:picChg>
      </pc:sldChg>
      <pc:sldChg chg="addSp modSp new mod">
        <pc:chgData name="marcia kibune" userId="08093ef310c252a7" providerId="LiveId" clId="{DCEE029B-8624-44D8-959F-C3983BC40A44}" dt="2024-05-25T01:01:53.674" v="5532" actId="1076"/>
        <pc:sldMkLst>
          <pc:docMk/>
          <pc:sldMk cId="3053614969" sldId="311"/>
        </pc:sldMkLst>
        <pc:picChg chg="add mod">
          <ac:chgData name="marcia kibune" userId="08093ef310c252a7" providerId="LiveId" clId="{DCEE029B-8624-44D8-959F-C3983BC40A44}" dt="2024-05-25T01:01:05.354" v="5525" actId="1076"/>
          <ac:picMkLst>
            <pc:docMk/>
            <pc:sldMk cId="3053614969" sldId="311"/>
            <ac:picMk id="3" creationId="{875FAE45-0A98-694C-977F-8123700CC516}"/>
          </ac:picMkLst>
        </pc:picChg>
        <pc:picChg chg="add mod">
          <ac:chgData name="marcia kibune" userId="08093ef310c252a7" providerId="LiveId" clId="{DCEE029B-8624-44D8-959F-C3983BC40A44}" dt="2024-05-25T01:01:53.674" v="5532" actId="1076"/>
          <ac:picMkLst>
            <pc:docMk/>
            <pc:sldMk cId="3053614969" sldId="311"/>
            <ac:picMk id="5" creationId="{4A324C0A-C276-E993-1541-E5B3FE597982}"/>
          </ac:picMkLst>
        </pc:picChg>
      </pc:sldChg>
      <pc:sldChg chg="modSp new mod">
        <pc:chgData name="marcia kibune" userId="08093ef310c252a7" providerId="LiveId" clId="{DCEE029B-8624-44D8-959F-C3983BC40A44}" dt="2024-05-25T22:08:30.145" v="7159" actId="123"/>
        <pc:sldMkLst>
          <pc:docMk/>
          <pc:sldMk cId="2976947971" sldId="312"/>
        </pc:sldMkLst>
        <pc:spChg chg="mod">
          <ac:chgData name="marcia kibune" userId="08093ef310c252a7" providerId="LiveId" clId="{DCEE029B-8624-44D8-959F-C3983BC40A44}" dt="2024-05-25T02:36:03.122" v="6588" actId="20577"/>
          <ac:spMkLst>
            <pc:docMk/>
            <pc:sldMk cId="2976947971" sldId="312"/>
            <ac:spMk id="2" creationId="{4EA8BC6C-F6A6-0C85-65EF-3D8AA7458694}"/>
          </ac:spMkLst>
        </pc:spChg>
        <pc:spChg chg="mod">
          <ac:chgData name="marcia kibune" userId="08093ef310c252a7" providerId="LiveId" clId="{DCEE029B-8624-44D8-959F-C3983BC40A44}" dt="2024-05-25T22:08:30.145" v="7159" actId="123"/>
          <ac:spMkLst>
            <pc:docMk/>
            <pc:sldMk cId="2976947971" sldId="312"/>
            <ac:spMk id="3" creationId="{4CCB4ADB-3B8E-FB29-9BEF-05246230390D}"/>
          </ac:spMkLst>
        </pc:spChg>
      </pc:sldChg>
      <pc:sldChg chg="modSp new del mod">
        <pc:chgData name="marcia kibune" userId="08093ef310c252a7" providerId="LiveId" clId="{DCEE029B-8624-44D8-959F-C3983BC40A44}" dt="2024-05-26T01:33:38.869" v="7552" actId="2696"/>
        <pc:sldMkLst>
          <pc:docMk/>
          <pc:sldMk cId="1503402467" sldId="313"/>
        </pc:sldMkLst>
        <pc:spChg chg="mod">
          <ac:chgData name="marcia kibune" userId="08093ef310c252a7" providerId="LiveId" clId="{DCEE029B-8624-44D8-959F-C3983BC40A44}" dt="2024-05-25T02:57:55.014" v="6804"/>
          <ac:spMkLst>
            <pc:docMk/>
            <pc:sldMk cId="1503402467" sldId="313"/>
            <ac:spMk id="3" creationId="{6256CBA6-0906-DBF1-C05D-A75411AC2EAE}"/>
          </ac:spMkLst>
        </pc:spChg>
      </pc:sldChg>
      <pc:sldChg chg="modSp new del mod">
        <pc:chgData name="marcia kibune" userId="08093ef310c252a7" providerId="LiveId" clId="{DCEE029B-8624-44D8-959F-C3983BC40A44}" dt="2024-05-25T02:46:26.274" v="6760" actId="2696"/>
        <pc:sldMkLst>
          <pc:docMk/>
          <pc:sldMk cId="2837849416" sldId="313"/>
        </pc:sldMkLst>
        <pc:spChg chg="mod">
          <ac:chgData name="marcia kibune" userId="08093ef310c252a7" providerId="LiveId" clId="{DCEE029B-8624-44D8-959F-C3983BC40A44}" dt="2024-05-25T02:45:18.775" v="6702" actId="5793"/>
          <ac:spMkLst>
            <pc:docMk/>
            <pc:sldMk cId="2837849416" sldId="313"/>
            <ac:spMk id="3" creationId="{75AD1A81-8DDA-9A61-3E9B-239B5DA95CC5}"/>
          </ac:spMkLst>
        </pc:spChg>
      </pc:sldChg>
      <pc:sldChg chg="new del">
        <pc:chgData name="marcia kibune" userId="08093ef310c252a7" providerId="LiveId" clId="{DCEE029B-8624-44D8-959F-C3983BC40A44}" dt="2024-05-25T02:42:56.722" v="6637" actId="2696"/>
        <pc:sldMkLst>
          <pc:docMk/>
          <pc:sldMk cId="4189288413" sldId="313"/>
        </pc:sldMkLst>
      </pc:sldChg>
      <pc:sldChg chg="addSp modSp new del mod">
        <pc:chgData name="marcia kibune" userId="08093ef310c252a7" providerId="LiveId" clId="{DCEE029B-8624-44D8-959F-C3983BC40A44}" dt="2024-05-25T02:46:24.200" v="6759" actId="2696"/>
        <pc:sldMkLst>
          <pc:docMk/>
          <pc:sldMk cId="349370330" sldId="314"/>
        </pc:sldMkLst>
        <pc:spChg chg="add mod">
          <ac:chgData name="marcia kibune" userId="08093ef310c252a7" providerId="LiveId" clId="{DCEE029B-8624-44D8-959F-C3983BC40A44}" dt="2024-05-25T02:45:55.706" v="6758" actId="1076"/>
          <ac:spMkLst>
            <pc:docMk/>
            <pc:sldMk cId="349370330" sldId="314"/>
            <ac:spMk id="2" creationId="{0F32617D-99F3-606D-96D5-4B4AD422F0CE}"/>
          </ac:spMkLst>
        </pc:spChg>
      </pc:sldChg>
      <pc:sldChg chg="modSp new mod">
        <pc:chgData name="marcia kibune" userId="08093ef310c252a7" providerId="LiveId" clId="{DCEE029B-8624-44D8-959F-C3983BC40A44}" dt="2024-05-26T01:33:32.195" v="7551" actId="1076"/>
        <pc:sldMkLst>
          <pc:docMk/>
          <pc:sldMk cId="428308664" sldId="314"/>
        </pc:sldMkLst>
        <pc:spChg chg="mod">
          <ac:chgData name="marcia kibune" userId="08093ef310c252a7" providerId="LiveId" clId="{DCEE029B-8624-44D8-959F-C3983BC40A44}" dt="2024-05-26T01:33:27.952" v="7550" actId="207"/>
          <ac:spMkLst>
            <pc:docMk/>
            <pc:sldMk cId="428308664" sldId="314"/>
            <ac:spMk id="2" creationId="{4D0774B0-181D-304A-7F61-F50F873956A3}"/>
          </ac:spMkLst>
        </pc:spChg>
        <pc:spChg chg="mod">
          <ac:chgData name="marcia kibune" userId="08093ef310c252a7" providerId="LiveId" clId="{DCEE029B-8624-44D8-959F-C3983BC40A44}" dt="2024-05-26T01:33:32.195" v="7551" actId="1076"/>
          <ac:spMkLst>
            <pc:docMk/>
            <pc:sldMk cId="428308664" sldId="314"/>
            <ac:spMk id="3" creationId="{590A4014-7B41-C7D2-C423-22AC9EC138DD}"/>
          </ac:spMkLst>
        </pc:spChg>
      </pc:sldChg>
      <pc:sldChg chg="modSp new del mod">
        <pc:chgData name="marcia kibune" userId="08093ef310c252a7" providerId="LiveId" clId="{DCEE029B-8624-44D8-959F-C3983BC40A44}" dt="2024-05-25T03:19:28.888" v="7022" actId="2696"/>
        <pc:sldMkLst>
          <pc:docMk/>
          <pc:sldMk cId="2174837800" sldId="314"/>
        </pc:sldMkLst>
        <pc:spChg chg="mod">
          <ac:chgData name="marcia kibune" userId="08093ef310c252a7" providerId="LiveId" clId="{DCEE029B-8624-44D8-959F-C3983BC40A44}" dt="2024-05-25T03:16:37.524" v="6956" actId="20577"/>
          <ac:spMkLst>
            <pc:docMk/>
            <pc:sldMk cId="2174837800" sldId="314"/>
            <ac:spMk id="3" creationId="{2873E375-05E7-5DC2-0C03-5EC4A26FAB8D}"/>
          </ac:spMkLst>
        </pc:spChg>
      </pc:sldChg>
      <pc:sldChg chg="addSp modSp new mod">
        <pc:chgData name="marcia kibune" userId="08093ef310c252a7" providerId="LiveId" clId="{DCEE029B-8624-44D8-959F-C3983BC40A44}" dt="2024-05-25T22:06:58.341" v="7158" actId="255"/>
        <pc:sldMkLst>
          <pc:docMk/>
          <pc:sldMk cId="2116773944" sldId="315"/>
        </pc:sldMkLst>
        <pc:spChg chg="add mod">
          <ac:chgData name="marcia kibune" userId="08093ef310c252a7" providerId="LiveId" clId="{DCEE029B-8624-44D8-959F-C3983BC40A44}" dt="2024-05-25T22:06:58.341" v="7158" actId="255"/>
          <ac:spMkLst>
            <pc:docMk/>
            <pc:sldMk cId="2116773944" sldId="315"/>
            <ac:spMk id="6" creationId="{5528167B-8EDC-11CB-5D29-175AAD0CC799}"/>
          </ac:spMkLst>
        </pc:spChg>
        <pc:picChg chg="add mod">
          <ac:chgData name="marcia kibune" userId="08093ef310c252a7" providerId="LiveId" clId="{DCEE029B-8624-44D8-959F-C3983BC40A44}" dt="2024-05-25T22:04:33.547" v="7137" actId="1076"/>
          <ac:picMkLst>
            <pc:docMk/>
            <pc:sldMk cId="2116773944" sldId="315"/>
            <ac:picMk id="3" creationId="{3D76D606-9B17-9051-B519-1D482AB468AF}"/>
          </ac:picMkLst>
        </pc:picChg>
        <pc:picChg chg="add mod">
          <ac:chgData name="marcia kibune" userId="08093ef310c252a7" providerId="LiveId" clId="{DCEE029B-8624-44D8-959F-C3983BC40A44}" dt="2024-05-25T22:05:00.979" v="7140" actId="1076"/>
          <ac:picMkLst>
            <pc:docMk/>
            <pc:sldMk cId="2116773944" sldId="315"/>
            <ac:picMk id="5" creationId="{83298BC0-8D02-C323-FD8A-F624979357F9}"/>
          </ac:picMkLst>
        </pc:picChg>
      </pc:sldChg>
      <pc:sldChg chg="addSp delSp modSp new mod ord">
        <pc:chgData name="marcia kibune" userId="08093ef310c252a7" providerId="LiveId" clId="{DCEE029B-8624-44D8-959F-C3983BC40A44}" dt="2024-05-26T01:35:36.052" v="7562" actId="1076"/>
        <pc:sldMkLst>
          <pc:docMk/>
          <pc:sldMk cId="894154922" sldId="316"/>
        </pc:sldMkLst>
        <pc:picChg chg="add del mod">
          <ac:chgData name="marcia kibune" userId="08093ef310c252a7" providerId="LiveId" clId="{DCEE029B-8624-44D8-959F-C3983BC40A44}" dt="2024-05-26T01:35:05.760" v="7556" actId="478"/>
          <ac:picMkLst>
            <pc:docMk/>
            <pc:sldMk cId="894154922" sldId="316"/>
            <ac:picMk id="3" creationId="{9202024F-A02C-F078-9AD2-46121E1C39FD}"/>
          </ac:picMkLst>
        </pc:picChg>
        <pc:picChg chg="add mod">
          <ac:chgData name="marcia kibune" userId="08093ef310c252a7" providerId="LiveId" clId="{DCEE029B-8624-44D8-959F-C3983BC40A44}" dt="2024-05-26T01:34:29.802" v="7555" actId="1076"/>
          <ac:picMkLst>
            <pc:docMk/>
            <pc:sldMk cId="894154922" sldId="316"/>
            <ac:picMk id="5" creationId="{D79FD1FC-DEC0-6656-7B72-B4EEDF7125A3}"/>
          </ac:picMkLst>
        </pc:picChg>
        <pc:picChg chg="add mod">
          <ac:chgData name="marcia kibune" userId="08093ef310c252a7" providerId="LiveId" clId="{DCEE029B-8624-44D8-959F-C3983BC40A44}" dt="2024-05-26T01:35:36.052" v="7562" actId="1076"/>
          <ac:picMkLst>
            <pc:docMk/>
            <pc:sldMk cId="894154922" sldId="316"/>
            <ac:picMk id="7" creationId="{BDE5D157-932A-386D-1F0A-D2690CC98CEF}"/>
          </ac:picMkLst>
        </pc:picChg>
        <pc:picChg chg="add del mod">
          <ac:chgData name="marcia kibune" userId="08093ef310c252a7" providerId="LiveId" clId="{DCEE029B-8624-44D8-959F-C3983BC40A44}" dt="2024-05-25T22:17:28.938" v="7188" actId="21"/>
          <ac:picMkLst>
            <pc:docMk/>
            <pc:sldMk cId="894154922" sldId="316"/>
            <ac:picMk id="9" creationId="{B9B17E0D-7174-A5FD-C280-3CEE6A408AD9}"/>
          </ac:picMkLst>
        </pc:picChg>
        <pc:picChg chg="add del mod">
          <ac:chgData name="marcia kibune" userId="08093ef310c252a7" providerId="LiveId" clId="{DCEE029B-8624-44D8-959F-C3983BC40A44}" dt="2024-05-26T01:35:21.641" v="7559" actId="478"/>
          <ac:picMkLst>
            <pc:docMk/>
            <pc:sldMk cId="894154922" sldId="316"/>
            <ac:picMk id="10" creationId="{0CF93540-7E61-8705-C595-2E3F667C7AC2}"/>
          </ac:picMkLst>
        </pc:picChg>
        <pc:picChg chg="add mod">
          <ac:chgData name="marcia kibune" userId="08093ef310c252a7" providerId="LiveId" clId="{DCEE029B-8624-44D8-959F-C3983BC40A44}" dt="2024-05-26T01:35:31.067" v="7561" actId="1076"/>
          <ac:picMkLst>
            <pc:docMk/>
            <pc:sldMk cId="894154922" sldId="316"/>
            <ac:picMk id="12" creationId="{9FFD7E92-E95D-6145-2440-3D1C136B8022}"/>
          </ac:picMkLst>
        </pc:picChg>
      </pc:sldChg>
      <pc:sldChg chg="modNotesTx">
        <pc:chgData name="marcia kibune" userId="08093ef310c252a7" providerId="LiveId" clId="{DCEE029B-8624-44D8-959F-C3983BC40A44}" dt="2024-05-27T00:31:17.869" v="8174" actId="20577"/>
        <pc:sldMkLst>
          <pc:docMk/>
          <pc:sldMk cId="2327898987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E70F3-298F-4E68-BFC7-12E24853DF60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4CBD1-412A-4752-AE73-7B1501FA1C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0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ressaltando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64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DIVERSAS DOENÇAS PODEM MIMETIZAR A MICOSE FUNGÓIDE NA HISTOLOGIA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915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Alguns exemplos de doenças que podem simular MF na histologia. Purpura </a:t>
            </a:r>
            <a:r>
              <a:rPr lang="pt-BR" dirty="0" err="1"/>
              <a:t>pigmentosa</a:t>
            </a:r>
            <a:r>
              <a:rPr lang="pt-BR" dirty="0"/>
              <a:t> crônica, </a:t>
            </a:r>
            <a:r>
              <a:rPr lang="pt-BR" dirty="0" err="1"/>
              <a:t>papulose</a:t>
            </a:r>
            <a:r>
              <a:rPr lang="pt-BR" dirty="0"/>
              <a:t> </a:t>
            </a:r>
            <a:r>
              <a:rPr lang="pt-BR" dirty="0" err="1"/>
              <a:t>linfomatóide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16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peculiares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03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amplos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69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POSTERIORMENTE HOUVERAM PUBLICAÇÕES TESTANDO O ALGORITMO QUE CONCLUIRAM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056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representada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22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dirty="0"/>
              <a:t>Falar sobre a micose </a:t>
            </a:r>
            <a:r>
              <a:rPr lang="pt-BR" sz="1600" dirty="0" err="1"/>
              <a:t>fungoide</a:t>
            </a:r>
            <a:r>
              <a:rPr lang="pt-BR" sz="1600" dirty="0"/>
              <a:t> que é um dos grandes simuladores em </a:t>
            </a:r>
            <a:r>
              <a:rPr lang="pt-BR" sz="1600" dirty="0" err="1"/>
              <a:t>dermatopatologia</a:t>
            </a:r>
            <a:r>
              <a:rPr lang="pt-BR" sz="1600" dirty="0"/>
              <a:t> e demonstrar um caso de cútis laxa granulomatosa, um subtipo raro de micose </a:t>
            </a:r>
            <a:r>
              <a:rPr lang="pt-BR" sz="1600" dirty="0" err="1"/>
              <a:t>fungóide</a:t>
            </a:r>
            <a:r>
              <a:rPr lang="pt-BR" sz="1600" dirty="0"/>
              <a:t>, que também pode imitar outras patologias tanto na clínica como na histologia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45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50% é MF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610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EVOLUÇÃO CLÍNICA CLÁSSICA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61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6600" dirty="0"/>
              <a:t>MAS ALÉM DA APRESENTAÇÃO CLÁSSICA EXISTEM DIVERSOS OUTROS TIPOS CLÍNICOS DE MF COM DIAGNÓSTICOS DIFERENCIAIS DIVERSOS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37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Levando a dificuldade no diagnóstico clínico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19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Vitiligo, </a:t>
            </a:r>
            <a:r>
              <a:rPr lang="pt-BR" dirty="0" err="1"/>
              <a:t>liquen</a:t>
            </a:r>
            <a:r>
              <a:rPr lang="pt-BR" dirty="0"/>
              <a:t> plano </a:t>
            </a:r>
            <a:r>
              <a:rPr lang="pt-BR" dirty="0" err="1"/>
              <a:t>pigmentoso</a:t>
            </a:r>
            <a:r>
              <a:rPr lang="pt-BR" dirty="0"/>
              <a:t>, purpura </a:t>
            </a:r>
            <a:r>
              <a:rPr lang="pt-BR" dirty="0" err="1"/>
              <a:t>pigmentosa</a:t>
            </a:r>
            <a:r>
              <a:rPr lang="pt-BR" dirty="0"/>
              <a:t>, </a:t>
            </a:r>
            <a:r>
              <a:rPr lang="pt-BR" dirty="0" err="1"/>
              <a:t>psoriase</a:t>
            </a:r>
            <a:r>
              <a:rPr lang="pt-BR" dirty="0"/>
              <a:t> , eritema anular centrifugo, dermatite atópica, bolhosa, ictiose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2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Grande simulador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56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Estagios</a:t>
            </a:r>
            <a:r>
              <a:rPr lang="pt-BR" dirty="0"/>
              <a:t>, frusta, floridas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4CBD1-412A-4752-AE73-7B1501FA1C5F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97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3ACE3-E04C-1A8B-59C2-186860AA4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C5D1CF-81D3-9B96-5928-C08F0D99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F7AAE5-463B-B220-1FA2-5085BB5F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466760-7FD1-66AA-8A49-2AA814F1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A180A4-50DB-0E7F-3247-4C3808B1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89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B3554-2CE1-9D39-69EE-B39F4E0E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83864-91D5-A062-6661-C23087D66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6A4981-D2DD-A71D-0521-A47C54AD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155C09-4EC4-8EF9-5CEF-B908CDDA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86A3A-EF77-C358-60E7-0AE43030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50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05F2F1-0E3B-3FEE-6B35-98EF559EC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DC8BD0-8033-0ECE-BEEC-795E23692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13D7E6-BA32-D072-29E4-B8BE1D64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1DEDFC-D31A-02F2-5EAE-5A51B99F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2F2E61-8FB2-88C4-F716-46215697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94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1A19C-3045-DACA-771E-F3538C5E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F14EF2-BEE5-E668-4E08-7CF7A7EA6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CC3DA8-A1D0-742E-3F3E-E250B8F2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48DC0E-41AB-3907-F4F7-8E5AB3FF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AF79E5-316A-46A1-7A5A-68282B17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36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2A71E-9F95-2872-640A-9C10CE12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D6F900-9DB0-B84F-4680-D2FCC8F4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307B5E-D545-A3E1-BEB1-3BC88CF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752500-FC4C-C321-472B-53DD637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C91C4E-CE0A-1494-941E-DE4D5E0F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05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CA45C-2ED3-31F3-BFD5-5C2BA2B2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42FFC2-6010-64F7-FCB9-84B3428A2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13E318-FE09-92ED-6D26-CC780D89A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389395-62FA-1198-618E-614CBCBD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8DBED2-D6DB-6414-D078-196353D7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D1D017-060D-8140-5073-0B809170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67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80B46-63FA-A6E1-44A5-29E6ADE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A4CF4C-EB76-2B3F-D642-FFC91EE66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F6A340-FAFB-0E10-0D6B-5784C1C3E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89A7D2-D8DF-5293-E9AE-3ECCD6246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E7B8A-859A-4303-1F67-D04426E32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4863E31-30B0-7483-4F52-41A1FE9D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9F03E62-21BA-883C-3F62-F0F7216D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C4F14E-5C3F-6CA0-8F85-4E10412C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90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BBFB4-9B77-A650-B1B3-606FF15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AC54AA-7F95-ED5B-B161-597F2C2B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BF7942-EC8F-E62D-F788-B958B172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BDFBA0-6826-3512-2ECC-B63D663C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8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18D8E22-9080-EAA7-79AB-269D4ABD9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0274BED-AEBD-8467-2E1E-C88ACD16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8B17BE-D154-C3C4-E086-6FE63642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5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899C5-A1A6-3F0F-6CDC-5CF12322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D3656C-DB67-AB33-B546-00A39132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30142D-67EE-F1F0-8BCC-24023CEB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225F88-29DE-C326-4C06-7C2941C0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E30104-C954-E02A-DDC6-6BF4DBC0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952A94-A8B0-6941-8B83-9038B7EB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29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F2659-348D-0BDE-B5E7-286EF275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29D204-DB9B-B168-16E5-7BC16E087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4B3ED91-8801-7D6E-CAE7-0DB33830B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268BE8-8244-1CF7-DE7A-D5B44263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5712E5-B5DB-7C10-A771-C0C983B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260F1A-8882-C5B9-0193-EEB75767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99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E8B8003-947B-A78E-784F-5616D961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AF45A6-D77F-536C-5BA2-7B8D7D36C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743561-5D7C-7405-4FF5-64478CF2D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35E34-FA8C-4D51-A7E3-5374CE674B5D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E25F5D-8DC3-8E85-7094-3F4129B2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00E2FA-707F-3DE6-521B-BE7BDB9E3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8078-897D-4266-971B-328A4C8C30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40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BB798-A392-2905-5A1E-F2CEFC1E0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320"/>
            <a:ext cx="9144000" cy="258063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pt-BR" baseline="30000" dirty="0"/>
            </a:br>
            <a:br>
              <a:rPr lang="pt-BR" baseline="30000" dirty="0"/>
            </a:br>
            <a:r>
              <a:rPr lang="pt-BR" sz="4000" b="1" dirty="0">
                <a:solidFill>
                  <a:schemeClr val="bg1"/>
                </a:solidFill>
              </a:rPr>
              <a:t>34</a:t>
            </a:r>
            <a:r>
              <a:rPr lang="pt-BR" sz="4000" b="1" baseline="30000" dirty="0">
                <a:solidFill>
                  <a:schemeClr val="bg1"/>
                </a:solidFill>
              </a:rPr>
              <a:t>0</a:t>
            </a:r>
            <a:r>
              <a:rPr lang="pt-BR" sz="4000" b="1" dirty="0">
                <a:solidFill>
                  <a:schemeClr val="bg1"/>
                </a:solidFill>
              </a:rPr>
              <a:t> CONGRESSO BRASILEIRO DE PATOLOGIA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SILADEPA</a:t>
            </a:r>
            <a:br>
              <a:rPr lang="pt-BR" baseline="30000" dirty="0"/>
            </a:br>
            <a:br>
              <a:rPr lang="pt-BR" sz="3600" b="1" baseline="30000" dirty="0">
                <a:solidFill>
                  <a:schemeClr val="bg1"/>
                </a:solidFill>
              </a:rPr>
            </a:br>
            <a:r>
              <a:rPr lang="pt-BR" sz="3600" b="1" baseline="30000" dirty="0">
                <a:solidFill>
                  <a:schemeClr val="bg1"/>
                </a:solidFill>
              </a:rPr>
              <a:t>OS GRANDES  SIMULADORES EM DERMATOPATOLOGIA</a:t>
            </a:r>
            <a:br>
              <a:rPr lang="pt-BR" baseline="30000" dirty="0"/>
            </a:br>
            <a:endParaRPr lang="pt-BR" baseline="30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5EC6B9-B31B-383C-B343-593B3F81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9040"/>
            <a:ext cx="9144000" cy="11379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Marcia Kibune </a:t>
            </a:r>
            <a:r>
              <a:rPr lang="pt-BR" dirty="0" err="1">
                <a:solidFill>
                  <a:schemeClr val="bg1"/>
                </a:solidFill>
              </a:rPr>
              <a:t>Nagasako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Hamada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Denis Ricardo Miyashiro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F3054F-404D-E336-6A10-AB5F0445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25" y="5219609"/>
            <a:ext cx="1971950" cy="12955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562CCC-F9B2-7C0B-47DA-2BFF99F9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26" y="5389652"/>
            <a:ext cx="1679494" cy="8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8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C43405-CD11-F052-B993-D0DE3C20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35" y="152400"/>
            <a:ext cx="5056505" cy="63655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F860F3-8D03-7B70-420A-95D1EBF8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653" y="152400"/>
            <a:ext cx="4744324" cy="63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7A86E-2097-18B4-1366-A887B64E3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EA64B8E-0053-4145-2544-6C8D1FA00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76" y="507365"/>
            <a:ext cx="11604048" cy="6058535"/>
          </a:xfrm>
        </p:spPr>
      </p:pic>
    </p:spTree>
    <p:extLst>
      <p:ext uri="{BB962C8B-B14F-4D97-AF65-F5344CB8AC3E}">
        <p14:creationId xmlns:p14="http://schemas.microsoft.com/office/powerpoint/2010/main" val="107199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95B150-616C-5F12-B720-69F222D4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330491"/>
            <a:ext cx="11673840" cy="61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2941D3-632F-B958-3CC7-1EA04F0C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427510"/>
            <a:ext cx="11480800" cy="60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E1A842-4F39-8DC0-CA08-C31719C1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136437"/>
            <a:ext cx="10556240" cy="65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263D3-2143-C98A-0123-EF1CAB2B05EF}"/>
              </a:ext>
            </a:extLst>
          </p:cNvPr>
          <p:cNvSpPr txBox="1"/>
          <p:nvPr/>
        </p:nvSpPr>
        <p:spPr>
          <a:xfrm>
            <a:off x="1530517" y="2595112"/>
            <a:ext cx="9339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EXAME IMUNOISTOQUÍMICO</a:t>
            </a:r>
          </a:p>
        </p:txBody>
      </p:sp>
    </p:spTree>
    <p:extLst>
      <p:ext uri="{BB962C8B-B14F-4D97-AF65-F5344CB8AC3E}">
        <p14:creationId xmlns:p14="http://schemas.microsoft.com/office/powerpoint/2010/main" val="384973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76D606-9B17-9051-B519-1D482AB4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699" y="951656"/>
            <a:ext cx="2993065" cy="51252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298BC0-8D02-C323-FD8A-F6249793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33" y="275381"/>
            <a:ext cx="3106042" cy="59063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28167B-8EDC-11CB-5D29-175AAD0CC799}"/>
              </a:ext>
            </a:extLst>
          </p:cNvPr>
          <p:cNvSpPr txBox="1"/>
          <p:nvPr/>
        </p:nvSpPr>
        <p:spPr>
          <a:xfrm>
            <a:off x="5219700" y="3038475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CD3</a:t>
            </a:r>
          </a:p>
        </p:txBody>
      </p:sp>
    </p:spTree>
    <p:extLst>
      <p:ext uri="{BB962C8B-B14F-4D97-AF65-F5344CB8AC3E}">
        <p14:creationId xmlns:p14="http://schemas.microsoft.com/office/powerpoint/2010/main" val="2116773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2A24C04-ABE3-4F72-2C4B-9FA834BCE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35" y="360680"/>
            <a:ext cx="3184130" cy="61976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5D41774-B669-C058-F1AE-684AE80FFEBF}"/>
              </a:ext>
            </a:extLst>
          </p:cNvPr>
          <p:cNvSpPr txBox="1"/>
          <p:nvPr/>
        </p:nvSpPr>
        <p:spPr>
          <a:xfrm>
            <a:off x="6705600" y="61229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CD20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14C5B20-B660-F9FD-74DA-6AE1F9C7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24" y="294640"/>
            <a:ext cx="3304789" cy="61976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F7276B2-E63E-332C-7A95-FC712D771CF5}"/>
              </a:ext>
            </a:extLst>
          </p:cNvPr>
          <p:cNvSpPr txBox="1"/>
          <p:nvPr/>
        </p:nvSpPr>
        <p:spPr>
          <a:xfrm>
            <a:off x="10884210" y="61193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CD68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27E1DB-3911-DEB6-CBA6-B465C0EAB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69" y="294640"/>
            <a:ext cx="3106042" cy="59063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C14E1CA-96D3-A063-5F2F-5AFC3348748F}"/>
              </a:ext>
            </a:extLst>
          </p:cNvPr>
          <p:cNvSpPr txBox="1"/>
          <p:nvPr/>
        </p:nvSpPr>
        <p:spPr>
          <a:xfrm>
            <a:off x="2730544" y="611933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CD3</a:t>
            </a:r>
          </a:p>
        </p:txBody>
      </p:sp>
    </p:spTree>
    <p:extLst>
      <p:ext uri="{BB962C8B-B14F-4D97-AF65-F5344CB8AC3E}">
        <p14:creationId xmlns:p14="http://schemas.microsoft.com/office/powerpoint/2010/main" val="427948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55390C6-E619-A103-4715-7CC5FFAB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9" y="317010"/>
            <a:ext cx="3698708" cy="62401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02ADBB-85F9-D418-5E3E-C914BCD1A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33" y="308934"/>
            <a:ext cx="3597265" cy="619232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ABF5B6C-8214-4700-D7F5-E948E4F4C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961" y="308934"/>
            <a:ext cx="3557177" cy="624013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A9B8AC-D712-2A36-4E52-A91E402CA594}"/>
              </a:ext>
            </a:extLst>
          </p:cNvPr>
          <p:cNvSpPr txBox="1"/>
          <p:nvPr/>
        </p:nvSpPr>
        <p:spPr>
          <a:xfrm>
            <a:off x="3272676" y="613192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2293D5-4A1C-E7C1-E738-2089BB20BF35}"/>
              </a:ext>
            </a:extLst>
          </p:cNvPr>
          <p:cNvSpPr txBox="1"/>
          <p:nvPr/>
        </p:nvSpPr>
        <p:spPr>
          <a:xfrm>
            <a:off x="7274560" y="613192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CD8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3F3FB8-B771-0AC4-916F-EB37E8166F7A}"/>
              </a:ext>
            </a:extLst>
          </p:cNvPr>
          <p:cNvSpPr txBox="1"/>
          <p:nvPr/>
        </p:nvSpPr>
        <p:spPr>
          <a:xfrm>
            <a:off x="11196320" y="613192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CD7</a:t>
            </a:r>
          </a:p>
        </p:txBody>
      </p:sp>
    </p:spTree>
    <p:extLst>
      <p:ext uri="{BB962C8B-B14F-4D97-AF65-F5344CB8AC3E}">
        <p14:creationId xmlns:p14="http://schemas.microsoft.com/office/powerpoint/2010/main" val="144043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5FAE45-0A98-694C-977F-8123700C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541433"/>
            <a:ext cx="3526324" cy="57751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324C0A-C276-E993-1541-E5B3FE59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499" y="1526953"/>
            <a:ext cx="6793544" cy="35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235F7-B28D-188F-6433-B6591114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284481"/>
            <a:ext cx="10515600" cy="64007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/>
              <a:t>História clínica e exame físico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BDB87D-8888-166E-023B-87685666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880"/>
            <a:ext cx="10515600" cy="5181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HISTÓRIA CLÍNICA</a:t>
            </a:r>
          </a:p>
          <a:p>
            <a:pPr algn="just"/>
            <a:r>
              <a:rPr lang="pt-BR" dirty="0"/>
              <a:t>Feminino, 54 anos, atendida no ambulatório de dermatologia do Hospital das clínicas da faculdade de medicina de São Paulo em 2013, com história de lesões em todo corpo há </a:t>
            </a:r>
            <a:r>
              <a:rPr lang="pt-BR"/>
              <a:t>04 anos, </a:t>
            </a:r>
            <a:r>
              <a:rPr lang="pt-BR" dirty="0"/>
              <a:t>apresentando </a:t>
            </a:r>
            <a:r>
              <a:rPr lang="pt-BR"/>
              <a:t>piora progressiva, </a:t>
            </a:r>
            <a:r>
              <a:rPr lang="pt-BR" dirty="0"/>
              <a:t>sem outros sintomas associados.</a:t>
            </a:r>
          </a:p>
          <a:p>
            <a:pPr algn="just"/>
            <a:r>
              <a:rPr lang="pt-BR" dirty="0"/>
              <a:t>Antecedentes pessoais: HAS</a:t>
            </a:r>
          </a:p>
          <a:p>
            <a:pPr marL="0" indent="0" algn="just">
              <a:buNone/>
            </a:pP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EXAME FÍSICO</a:t>
            </a:r>
          </a:p>
          <a:p>
            <a:pPr algn="just"/>
            <a:r>
              <a:rPr lang="pt-BR" dirty="0"/>
              <a:t>Espessamento da pele com </a:t>
            </a:r>
            <a:r>
              <a:rPr lang="pt-BR" dirty="0" err="1"/>
              <a:t>liquenificação</a:t>
            </a:r>
            <a:r>
              <a:rPr lang="pt-BR" dirty="0"/>
              <a:t> nos braços e região cervical</a:t>
            </a:r>
          </a:p>
          <a:p>
            <a:pPr algn="just"/>
            <a:r>
              <a:rPr lang="pt-BR" dirty="0"/>
              <a:t>Frouxidão cutânea nas axilas, abdome, região púbica, raiz da coxa</a:t>
            </a:r>
          </a:p>
          <a:p>
            <a:pPr algn="just"/>
            <a:r>
              <a:rPr lang="pt-BR" dirty="0" err="1"/>
              <a:t>Linfonodomegalia</a:t>
            </a:r>
            <a:r>
              <a:rPr lang="pt-BR" dirty="0"/>
              <a:t> supraclavicular (1,5 cm); axilares e inguinais (até 3,0 cm)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529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8BC6C-F6A6-0C85-65EF-3D8AA745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/>
              <a:t>Exames complementares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CB4ADB-3B8E-FB29-9BEF-05246230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920"/>
            <a:ext cx="10515600" cy="4785043"/>
          </a:xfrm>
        </p:spPr>
        <p:txBody>
          <a:bodyPr/>
          <a:lstStyle/>
          <a:p>
            <a:pPr algn="just"/>
            <a:r>
              <a:rPr lang="pt-BR" dirty="0" err="1"/>
              <a:t>Clonalidade</a:t>
            </a:r>
            <a:r>
              <a:rPr lang="pt-BR" dirty="0"/>
              <a:t> de células T na pele: presença de população monoclonal (realizados em 2 locais diferentes)</a:t>
            </a:r>
          </a:p>
          <a:p>
            <a:pPr algn="just"/>
            <a:r>
              <a:rPr lang="pt-BR" dirty="0" err="1"/>
              <a:t>Clonalidade</a:t>
            </a:r>
            <a:r>
              <a:rPr lang="pt-BR" dirty="0"/>
              <a:t> de células T no sangue: presença de população monoclonal </a:t>
            </a:r>
          </a:p>
          <a:p>
            <a:pPr algn="just"/>
            <a:r>
              <a:rPr lang="pt-BR" dirty="0" err="1"/>
              <a:t>Clonalidade</a:t>
            </a:r>
            <a:r>
              <a:rPr lang="pt-BR" dirty="0"/>
              <a:t> de células T linfonodo: população monoclonal não detectada</a:t>
            </a:r>
          </a:p>
          <a:p>
            <a:pPr algn="just"/>
            <a:r>
              <a:rPr lang="pt-BR" dirty="0"/>
              <a:t>Pesquisa de células de </a:t>
            </a:r>
            <a:r>
              <a:rPr lang="pt-BR" dirty="0" err="1"/>
              <a:t>Sezary</a:t>
            </a:r>
            <a:r>
              <a:rPr lang="pt-BR" dirty="0"/>
              <a:t>: negativa</a:t>
            </a:r>
          </a:p>
          <a:p>
            <a:pPr algn="just"/>
            <a:r>
              <a:rPr lang="pt-BR" dirty="0"/>
              <a:t>Biópsia de linfonodo axilar: linfadenite crônica granulomatosa</a:t>
            </a:r>
          </a:p>
        </p:txBody>
      </p:sp>
    </p:spTree>
    <p:extLst>
      <p:ext uri="{BB962C8B-B14F-4D97-AF65-F5344CB8AC3E}">
        <p14:creationId xmlns:p14="http://schemas.microsoft.com/office/powerpoint/2010/main" val="2976947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C3619-59F5-DCA2-3CA1-A785B7B1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/>
              <a:t>RESUMINDO...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070E51-B138-F2B5-AC55-E2FC78750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6825"/>
            <a:ext cx="10515600" cy="491013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Mulher de 54 anos com história clínica prolongada</a:t>
            </a:r>
          </a:p>
          <a:p>
            <a:r>
              <a:rPr lang="pt-BR" dirty="0"/>
              <a:t>Exame físico: Frouxidão cutânea formando pêndulos nas axilas, abdome, região púbica, raiz da coxa</a:t>
            </a:r>
          </a:p>
          <a:p>
            <a:r>
              <a:rPr lang="pt-BR" dirty="0"/>
              <a:t>Histologia: infiltrado </a:t>
            </a:r>
            <a:r>
              <a:rPr lang="pt-BR" dirty="0" err="1"/>
              <a:t>linfomononuclear</a:t>
            </a:r>
            <a:r>
              <a:rPr lang="pt-BR" dirty="0"/>
              <a:t> difuso em derme composto em sua maioria por linfócitos pequenos e médios, com hipercromasia, contorno nuclear levemente irregular, alguns eosinófilos, linfócitos intraepidérmicos e </a:t>
            </a:r>
            <a:r>
              <a:rPr lang="pt-BR" dirty="0" err="1"/>
              <a:t>elastólise</a:t>
            </a:r>
            <a:r>
              <a:rPr lang="pt-BR" dirty="0"/>
              <a:t> proeminente</a:t>
            </a:r>
          </a:p>
          <a:p>
            <a:r>
              <a:rPr lang="pt-BR" dirty="0"/>
              <a:t>Exame </a:t>
            </a:r>
            <a:r>
              <a:rPr lang="pt-BR" dirty="0" err="1"/>
              <a:t>imunoistoquímico</a:t>
            </a:r>
            <a:r>
              <a:rPr lang="pt-BR" dirty="0"/>
              <a:t>: CD 3+(dérmicos e intraepidérmicos), CD4+(maioria), CD8+focal (relação CD4/CD8 aumentada), perda de expressão do CD7 </a:t>
            </a:r>
          </a:p>
          <a:p>
            <a:r>
              <a:rPr lang="pt-BR" dirty="0"/>
              <a:t>Exames complementares: presença de população monoclonal na pele (2 locais diferentes) e no sangue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46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86947E-0F5E-1E5A-D884-D97A8A234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8440"/>
            <a:ext cx="10515600" cy="9042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dirty="0"/>
              <a:t> CUTIS LAXA GRANULOMATOSA</a:t>
            </a:r>
          </a:p>
          <a:p>
            <a:pPr marL="0" indent="0" algn="ctr">
              <a:buNone/>
            </a:pPr>
            <a:r>
              <a:rPr lang="pt-BR" sz="1600" dirty="0"/>
              <a:t>(TIPO RARO DE MICOSE FUNGÓIDE)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7EAF00B-8CCA-0082-1865-4DE5A504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09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6BBFBB1-7E9A-0F1B-AA25-65A735F0AAA8}"/>
              </a:ext>
            </a:extLst>
          </p:cNvPr>
          <p:cNvSpPr txBox="1"/>
          <p:nvPr/>
        </p:nvSpPr>
        <p:spPr>
          <a:xfrm>
            <a:off x="1798320" y="2895600"/>
            <a:ext cx="688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bg1">
                    <a:lumMod val="95000"/>
                  </a:schemeClr>
                </a:solidFill>
              </a:rPr>
              <a:t>       MICOSE FUNGÓIDE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F99EE7-F2F9-15A1-B99A-ED549858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37" y="293720"/>
            <a:ext cx="10957643" cy="62908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EFD21BB-F53A-E533-1214-43F0636FB09E}"/>
              </a:ext>
            </a:extLst>
          </p:cNvPr>
          <p:cNvSpPr txBox="1"/>
          <p:nvPr/>
        </p:nvSpPr>
        <p:spPr>
          <a:xfrm>
            <a:off x="1940560" y="1142407"/>
            <a:ext cx="90497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200" b="1" dirty="0"/>
              <a:t>GRANDES SIMULADORES EM DERMATOPATOLOGIA 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C38D8F-5980-7675-AA59-107F63C0B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702" y="2586028"/>
            <a:ext cx="6554115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9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230B7-2F85-BA77-F4A8-0B99A67A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/>
              <a:t>Micose </a:t>
            </a:r>
            <a:r>
              <a:rPr lang="pt-BR" dirty="0" err="1"/>
              <a:t>fungóide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5F50D6-F128-8792-6432-42ABA6887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Linfoma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primário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Clinicamente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histologicamente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simula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variedade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inflamatórias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infecciosas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desafiador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dermatologistas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patologistas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60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AFEBE-76BD-0110-49B7-04B09042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881060A-589F-8794-0AD7-AEEE93790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124" y="158751"/>
            <a:ext cx="4199801" cy="306387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B67928-0A29-38B9-BFE8-65E40037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912" y="3635374"/>
            <a:ext cx="4300176" cy="3063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181FB18-2F40-D411-2D07-2D6E98C0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280" y="158751"/>
            <a:ext cx="4398596" cy="3144996"/>
          </a:xfrm>
          <a:prstGeom prst="rect">
            <a:avLst/>
          </a:prstGeom>
        </p:spPr>
      </p:pic>
      <p:sp>
        <p:nvSpPr>
          <p:cNvPr id="13" name="Seta: Dobrada 12">
            <a:extLst>
              <a:ext uri="{FF2B5EF4-FFF2-40B4-BE49-F238E27FC236}">
                <a16:creationId xmlns:a16="http://schemas.microsoft.com/office/drawing/2014/main" id="{816E8855-9AD9-B870-E231-31F8F0D1ACC6}"/>
              </a:ext>
            </a:extLst>
          </p:cNvPr>
          <p:cNvSpPr/>
          <p:nvPr/>
        </p:nvSpPr>
        <p:spPr>
          <a:xfrm>
            <a:off x="5801360" y="1513840"/>
            <a:ext cx="1382776" cy="191516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AE82439B-C4BD-94E5-3E86-EC32833663A5}"/>
              </a:ext>
            </a:extLst>
          </p:cNvPr>
          <p:cNvSpPr/>
          <p:nvPr/>
        </p:nvSpPr>
        <p:spPr>
          <a:xfrm flipV="1">
            <a:off x="2039116" y="3473132"/>
            <a:ext cx="1252724" cy="155606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6C97EF4-442D-0430-CB09-9D456F3D0050}"/>
              </a:ext>
            </a:extLst>
          </p:cNvPr>
          <p:cNvSpPr txBox="1"/>
          <p:nvPr/>
        </p:nvSpPr>
        <p:spPr>
          <a:xfrm>
            <a:off x="8646160" y="6268362"/>
            <a:ext cx="3443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0" i="0" dirty="0">
                <a:solidFill>
                  <a:srgbClr val="2E2D29"/>
                </a:solidFill>
                <a:effectLst/>
                <a:highlight>
                  <a:srgbClr val="FBFBF9"/>
                </a:highlight>
                <a:latin typeface="dejavu_sansextralight"/>
              </a:rPr>
              <a:t>Atlas of cutaneous lymphomas : classification and differential diagnosis, 2015</a:t>
            </a:r>
          </a:p>
        </p:txBody>
      </p:sp>
    </p:spTree>
    <p:extLst>
      <p:ext uri="{BB962C8B-B14F-4D97-AF65-F5344CB8AC3E}">
        <p14:creationId xmlns:p14="http://schemas.microsoft.com/office/powerpoint/2010/main" val="1358998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ABBFDC-40BD-50EA-664B-B73BE8D8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03" y="152400"/>
            <a:ext cx="10129757" cy="61534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CAFA5B-DEBB-0E41-B83A-66E3C7720124}"/>
              </a:ext>
            </a:extLst>
          </p:cNvPr>
          <p:cNvSpPr txBox="1"/>
          <p:nvPr/>
        </p:nvSpPr>
        <p:spPr>
          <a:xfrm>
            <a:off x="1046480" y="6305805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  <a:t>TIPOS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5A7F26-0193-8C44-6390-7BCF6E0FEA6B}"/>
              </a:ext>
            </a:extLst>
          </p:cNvPr>
          <p:cNvSpPr txBox="1"/>
          <p:nvPr/>
        </p:nvSpPr>
        <p:spPr>
          <a:xfrm>
            <a:off x="4257832" y="6305805"/>
            <a:ext cx="3870611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DIAGNÓSTICOS DIFERENCIAIS CLÍNICOS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C03C37-1F17-780D-CB88-21A4A37D5496}"/>
              </a:ext>
            </a:extLst>
          </p:cNvPr>
          <p:cNvSpPr txBox="1"/>
          <p:nvPr/>
        </p:nvSpPr>
        <p:spPr>
          <a:xfrm>
            <a:off x="10525760" y="4988560"/>
            <a:ext cx="1503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Hodak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Amitay-Laish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Mycosis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fungoides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imitator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Clin Dermatol. 2019 May-Jun;37(3):255-267. doi:10.1016/j.clindermatol.2019.01.004.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2019 Jan 11. PMID: 31178107.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14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2B0BBC-1927-5704-6465-2329FAC86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19" y="163547"/>
            <a:ext cx="11789162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98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2980ED-35C5-B36B-B98E-7FCAAF1D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8" y="170226"/>
            <a:ext cx="2281284" cy="30998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983788-F774-343F-07EA-6FB412DA0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022" y="170226"/>
            <a:ext cx="3391373" cy="25244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BE5883-5BF6-FEED-F52D-7F6AF79A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117" y="2815033"/>
            <a:ext cx="2381582" cy="32675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3413B01-FBBE-60E7-CE03-11AEFF705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58" y="3407398"/>
            <a:ext cx="2867425" cy="237847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3DD4FB6-2864-EF6C-0454-EB438C522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887" y="170226"/>
            <a:ext cx="2234847" cy="227315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F8CAD63-EFCA-8B9D-E972-29E735201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887" y="2641601"/>
            <a:ext cx="3286584" cy="266737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6DD3EBF-240C-E47F-734A-85D183E3A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0244" y="170226"/>
            <a:ext cx="3286584" cy="223514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F184F96-B4BC-4133-EC8B-E6D418ABB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1599" y="2641601"/>
            <a:ext cx="2310401" cy="328746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4A16C1-968D-C1A6-4891-59AA65483B80}"/>
              </a:ext>
            </a:extLst>
          </p:cNvPr>
          <p:cNvSpPr txBox="1"/>
          <p:nvPr/>
        </p:nvSpPr>
        <p:spPr>
          <a:xfrm>
            <a:off x="162560" y="6225212"/>
            <a:ext cx="4908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CS,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ALSayyah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Sangüeza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OP.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Mycosis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fungoides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review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clinicopathologic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Am J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Dermatopathol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2014 Dec;36(12):933-48; quiz 949-51 PMID: 25415138.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ECBFA67-EA1A-55C2-E8C2-856E681269BF}"/>
              </a:ext>
            </a:extLst>
          </p:cNvPr>
          <p:cNvSpPr txBox="1"/>
          <p:nvPr/>
        </p:nvSpPr>
        <p:spPr>
          <a:xfrm>
            <a:off x="6243466" y="6223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Hodak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Amitay-Laish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Mycosis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fungoides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imitator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Clin Dermatol. 2019 May-Jun;37(3):255-267.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10.1016/j.clindermatol.2019.01.004. </a:t>
            </a:r>
            <a:r>
              <a:rPr lang="pt-BR" sz="9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pt-BR" sz="9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2019 Jan 11. PMID: 31178107.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5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686EBE-9EA4-3EF4-A0F3-2DFC6022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5" y="0"/>
            <a:ext cx="11940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8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6E68E-1C43-7592-9B05-66344517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7C41DA-14AA-477C-844D-5417D0BBB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451" y="262925"/>
            <a:ext cx="7597098" cy="6332149"/>
          </a:xfrm>
        </p:spPr>
      </p:pic>
    </p:spTree>
    <p:extLst>
      <p:ext uri="{BB962C8B-B14F-4D97-AF65-F5344CB8AC3E}">
        <p14:creationId xmlns:p14="http://schemas.microsoft.com/office/powerpoint/2010/main" val="199950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F99EE7-F2F9-15A1-B99A-ED549858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8" y="191200"/>
            <a:ext cx="10957643" cy="62908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BBFBB1-7E9A-0F1B-AA25-65A735F0AAA8}"/>
              </a:ext>
            </a:extLst>
          </p:cNvPr>
          <p:cNvSpPr txBox="1"/>
          <p:nvPr/>
        </p:nvSpPr>
        <p:spPr>
          <a:xfrm>
            <a:off x="1117600" y="2580640"/>
            <a:ext cx="1020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bg1">
                    <a:lumMod val="95000"/>
                  </a:schemeClr>
                </a:solidFill>
              </a:rPr>
              <a:t>HISTOLOGIA DA MICOSE FUNGÓIDE</a:t>
            </a:r>
          </a:p>
        </p:txBody>
      </p:sp>
    </p:spTree>
    <p:extLst>
      <p:ext uri="{BB962C8B-B14F-4D97-AF65-F5344CB8AC3E}">
        <p14:creationId xmlns:p14="http://schemas.microsoft.com/office/powerpoint/2010/main" val="335384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598D5D-2567-AE07-1BA1-7F81B828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6" y="109074"/>
            <a:ext cx="8830907" cy="663985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6A24E43-B6BD-6E6D-5183-A6E8F6281A79}"/>
              </a:ext>
            </a:extLst>
          </p:cNvPr>
          <p:cNvSpPr txBox="1"/>
          <p:nvPr/>
        </p:nvSpPr>
        <p:spPr>
          <a:xfrm>
            <a:off x="9597054" y="4762976"/>
            <a:ext cx="20971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Muñoz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-González H, Molina-Ruiz AM, Requena L.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Clinicopathologic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Variants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Mycosis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Fungoides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Actas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Dermosifiliogr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2017 Apr;108(3):192-208.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English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, Spanish.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10.1016/j.ad.2016.08.009.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2016 </a:t>
            </a:r>
            <a:r>
              <a:rPr lang="pt-BR" sz="10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Nov</a:t>
            </a:r>
            <a:r>
              <a:rPr lang="pt-BR" sz="10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18. PMID: 27871620.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88449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378872-466A-9B20-0BC4-52AA8CE7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" y="172424"/>
            <a:ext cx="6703839" cy="66652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8705C3-C27C-A8E9-0CBA-9811FC65582B}"/>
              </a:ext>
            </a:extLst>
          </p:cNvPr>
          <p:cNvSpPr txBox="1"/>
          <p:nvPr/>
        </p:nvSpPr>
        <p:spPr>
          <a:xfrm>
            <a:off x="8158480" y="5760720"/>
            <a:ext cx="3627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Alsayyah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mycosis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fungoides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 A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reaching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avoiding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common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pitfalls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Ann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Diagn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Pathol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2020 Aug;47:151546.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10.1016/j.anndiagpath.2020.151546.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6. PMID: 32554312.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88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36EC5C-9AD0-E427-155D-F3959455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3" y="113231"/>
            <a:ext cx="2972215" cy="20672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BCF8345-E4EF-067F-F4CF-BEB14C58B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075" y="87760"/>
            <a:ext cx="3292623" cy="20672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7AC40A-0BBA-10A2-5953-5A5206A4B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518" y="2914132"/>
            <a:ext cx="2343715" cy="238807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BACFA75-9B61-D48F-21F6-6782E3C59C66}"/>
              </a:ext>
            </a:extLst>
          </p:cNvPr>
          <p:cNvSpPr txBox="1"/>
          <p:nvPr/>
        </p:nvSpPr>
        <p:spPr>
          <a:xfrm>
            <a:off x="501433" y="179462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Cândida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B07F21-EFC5-DF2F-3592-BF068D9017D1}"/>
              </a:ext>
            </a:extLst>
          </p:cNvPr>
          <p:cNvSpPr txBox="1"/>
          <p:nvPr/>
        </p:nvSpPr>
        <p:spPr>
          <a:xfrm>
            <a:off x="3536906" y="2207230"/>
            <a:ext cx="175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Líquen escleroso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7FF3764-D3BA-2BF0-8B81-FA866521E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71" y="2326013"/>
            <a:ext cx="2953162" cy="198147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0274CE-1AEE-555A-D5BD-E2BEB73B9CEB}"/>
              </a:ext>
            </a:extLst>
          </p:cNvPr>
          <p:cNvSpPr txBox="1"/>
          <p:nvPr/>
        </p:nvSpPr>
        <p:spPr>
          <a:xfrm>
            <a:off x="4464362" y="5395301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Líquen estriado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390C3E-221F-977E-1CD8-05EBE649BB88}"/>
              </a:ext>
            </a:extLst>
          </p:cNvPr>
          <p:cNvSpPr txBox="1"/>
          <p:nvPr/>
        </p:nvSpPr>
        <p:spPr>
          <a:xfrm>
            <a:off x="463527" y="3897702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C0C0C0"/>
                </a:highlight>
              </a:rPr>
              <a:t> </a:t>
            </a:r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PPC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03758E8-70C2-1B1E-64C7-76FF54447227}"/>
              </a:ext>
            </a:extLst>
          </p:cNvPr>
          <p:cNvSpPr txBox="1"/>
          <p:nvPr/>
        </p:nvSpPr>
        <p:spPr>
          <a:xfrm>
            <a:off x="0" y="638094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Reddy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K,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Bhawan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J.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Histologic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mimickers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of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mycosis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fungoides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a review. J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Cutan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Pathol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2007 Jul;34(7):519-25.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10.1111/j.1600-0560.2006.00662.x. PMID: 17576330.</a:t>
            </a:r>
            <a:endParaRPr lang="pt-BR" sz="8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CE0BA0E-A2EC-6618-AEED-52F121A52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0739" y="87760"/>
            <a:ext cx="4229690" cy="282932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7B63868-D21A-9061-1532-F50D6ADFFC62}"/>
              </a:ext>
            </a:extLst>
          </p:cNvPr>
          <p:cNvSpPr txBox="1"/>
          <p:nvPr/>
        </p:nvSpPr>
        <p:spPr>
          <a:xfrm>
            <a:off x="8118072" y="2961629"/>
            <a:ext cx="219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Dermatite de contato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367E1E5-7742-64C0-6427-902C1F491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560" y="3559868"/>
            <a:ext cx="3372321" cy="228631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047EF86-28AA-7948-F843-1724F32F5C29}"/>
              </a:ext>
            </a:extLst>
          </p:cNvPr>
          <p:cNvSpPr txBox="1"/>
          <p:nvPr/>
        </p:nvSpPr>
        <p:spPr>
          <a:xfrm>
            <a:off x="7855942" y="5846187"/>
            <a:ext cx="17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Reação a drogas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7EEA43-77A8-2A60-12DC-9069E6052557}"/>
              </a:ext>
            </a:extLst>
          </p:cNvPr>
          <p:cNvSpPr txBox="1"/>
          <p:nvPr/>
        </p:nvSpPr>
        <p:spPr>
          <a:xfrm>
            <a:off x="6096000" y="6304002"/>
            <a:ext cx="6014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Arps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DP, Chen S,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Fullen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DR,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Hristov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AC.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Selected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inflammatory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imitators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of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mycosis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fungoides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histologic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features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and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utility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of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ancillary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studies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Arch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Pathol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Lab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Med. 2014 Oct;138(10):1319-27.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10.5858/arpa.2014-0298-CC. PMID: 25268195.</a:t>
            </a:r>
            <a:endParaRPr lang="pt-BR" sz="800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D517576C-AA64-2CC5-DFF7-54B83DDFC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527" y="4405974"/>
            <a:ext cx="2840456" cy="190526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24FC582-B2B3-45C3-461E-A49287B19823}"/>
              </a:ext>
            </a:extLst>
          </p:cNvPr>
          <p:cNvSpPr txBox="1"/>
          <p:nvPr/>
        </p:nvSpPr>
        <p:spPr>
          <a:xfrm>
            <a:off x="494866" y="5910889"/>
            <a:ext cx="120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  <a:highlight>
                  <a:srgbClr val="C0C0C0"/>
                </a:highlight>
              </a:rPr>
              <a:t>Lyp</a:t>
            </a:r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, </a:t>
            </a:r>
            <a:r>
              <a:rPr lang="pt-BR" dirty="0" err="1">
                <a:solidFill>
                  <a:schemeClr val="bg1"/>
                </a:solidFill>
                <a:highlight>
                  <a:srgbClr val="C0C0C0"/>
                </a:highlight>
              </a:rPr>
              <a:t>type</a:t>
            </a:r>
            <a:r>
              <a:rPr lang="pt-BR" dirty="0">
                <a:solidFill>
                  <a:schemeClr val="bg1"/>
                </a:solidFill>
                <a:highlight>
                  <a:srgbClr val="C0C0C0"/>
                </a:highlight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738726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0D4AB0-C98D-3A59-1A01-B699D93E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2" y="116354"/>
            <a:ext cx="4780477" cy="66252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BFA984-E1F1-D0D4-1858-C3BF2A218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146" y="4028576"/>
            <a:ext cx="4172532" cy="26006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FBB1FE-9BE6-F364-AC12-71C4D46CC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64" y="116354"/>
            <a:ext cx="2610456" cy="36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35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F99EE7-F2F9-15A1-B99A-ED549858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78" y="191200"/>
            <a:ext cx="10957643" cy="62908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BBFBB1-7E9A-0F1B-AA25-65A735F0AAA8}"/>
              </a:ext>
            </a:extLst>
          </p:cNvPr>
          <p:cNvSpPr txBox="1"/>
          <p:nvPr/>
        </p:nvSpPr>
        <p:spPr>
          <a:xfrm>
            <a:off x="1737360" y="2505670"/>
            <a:ext cx="8863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bg1">
                    <a:lumMod val="95000"/>
                  </a:schemeClr>
                </a:solidFill>
              </a:rPr>
              <a:t>CUTIS LAXA GRANULOMATOSA</a:t>
            </a:r>
          </a:p>
        </p:txBody>
      </p:sp>
    </p:spTree>
    <p:extLst>
      <p:ext uri="{BB962C8B-B14F-4D97-AF65-F5344CB8AC3E}">
        <p14:creationId xmlns:p14="http://schemas.microsoft.com/office/powerpoint/2010/main" val="286806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B2709-ED9F-B0E4-6375-1D96DE55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002DD7B1-8ED3-4BAE-91EB-82B199F63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845" y="247206"/>
            <a:ext cx="4801270" cy="3181794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811FF4A-7800-C8EC-8768-20DE6EAC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45" y="4019632"/>
            <a:ext cx="6954220" cy="259116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23538E-E513-E11B-3D2B-394B3FF3EBBB}"/>
              </a:ext>
            </a:extLst>
          </p:cNvPr>
          <p:cNvSpPr txBox="1"/>
          <p:nvPr/>
        </p:nvSpPr>
        <p:spPr>
          <a:xfrm>
            <a:off x="7124065" y="807043"/>
            <a:ext cx="398272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Diagnósticos diferenciais clínicos</a:t>
            </a:r>
          </a:p>
          <a:p>
            <a:r>
              <a:rPr lang="pt-BR" dirty="0">
                <a:solidFill>
                  <a:schemeClr val="accent1"/>
                </a:solidFill>
              </a:rPr>
              <a:t>- </a:t>
            </a:r>
            <a:r>
              <a:rPr lang="pt-BR" dirty="0" err="1">
                <a:solidFill>
                  <a:schemeClr val="accent1"/>
                </a:solidFill>
              </a:rPr>
              <a:t>Pseudoxantoma</a:t>
            </a:r>
            <a:r>
              <a:rPr lang="pt-BR" dirty="0">
                <a:solidFill>
                  <a:schemeClr val="accent1"/>
                </a:solidFill>
              </a:rPr>
              <a:t> elástico</a:t>
            </a:r>
          </a:p>
          <a:p>
            <a:r>
              <a:rPr lang="pt-BR" dirty="0">
                <a:solidFill>
                  <a:schemeClr val="accent1"/>
                </a:solidFill>
              </a:rPr>
              <a:t>- </a:t>
            </a:r>
            <a:r>
              <a:rPr lang="pt-BR" dirty="0" err="1">
                <a:solidFill>
                  <a:schemeClr val="accent1"/>
                </a:solidFill>
              </a:rPr>
              <a:t>Elastólise</a:t>
            </a:r>
            <a:r>
              <a:rPr lang="pt-BR" dirty="0">
                <a:solidFill>
                  <a:schemeClr val="accent1"/>
                </a:solidFill>
              </a:rPr>
              <a:t> da derme média</a:t>
            </a:r>
          </a:p>
          <a:p>
            <a:r>
              <a:rPr lang="pt-BR" dirty="0">
                <a:solidFill>
                  <a:schemeClr val="accent1"/>
                </a:solidFill>
              </a:rPr>
              <a:t>- </a:t>
            </a:r>
            <a:r>
              <a:rPr lang="pt-BR" dirty="0" err="1">
                <a:solidFill>
                  <a:schemeClr val="accent1"/>
                </a:solidFill>
              </a:rPr>
              <a:t>Sídrome</a:t>
            </a:r>
            <a:r>
              <a:rPr lang="pt-BR" dirty="0">
                <a:solidFill>
                  <a:schemeClr val="accent1"/>
                </a:solidFill>
              </a:rPr>
              <a:t> de </a:t>
            </a:r>
            <a:r>
              <a:rPr lang="pt-BR" dirty="0" err="1">
                <a:solidFill>
                  <a:schemeClr val="accent1"/>
                </a:solidFill>
              </a:rPr>
              <a:t>Ehlers</a:t>
            </a:r>
            <a:r>
              <a:rPr lang="pt-BR" dirty="0">
                <a:solidFill>
                  <a:schemeClr val="accent1"/>
                </a:solidFill>
              </a:rPr>
              <a:t> </a:t>
            </a:r>
            <a:r>
              <a:rPr lang="pt-BR" dirty="0" err="1">
                <a:solidFill>
                  <a:schemeClr val="accent1"/>
                </a:solidFill>
              </a:rPr>
              <a:t>Danlos</a:t>
            </a:r>
            <a:endParaRPr lang="pt-BR" dirty="0">
              <a:solidFill>
                <a:schemeClr val="accent1"/>
              </a:solidFill>
            </a:endParaRPr>
          </a:p>
          <a:p>
            <a:r>
              <a:rPr lang="pt-BR" dirty="0">
                <a:solidFill>
                  <a:schemeClr val="accent1"/>
                </a:solidFill>
              </a:rPr>
              <a:t>- Cútis laxa</a:t>
            </a:r>
          </a:p>
          <a:p>
            <a:r>
              <a:rPr lang="pt-BR" dirty="0">
                <a:solidFill>
                  <a:schemeClr val="accent1"/>
                </a:solidFill>
              </a:rPr>
              <a:t>- Anetodermia</a:t>
            </a:r>
          </a:p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EC3920-3A26-D2F2-5097-FBD953D9B782}"/>
              </a:ext>
            </a:extLst>
          </p:cNvPr>
          <p:cNvSpPr txBox="1"/>
          <p:nvPr/>
        </p:nvSpPr>
        <p:spPr>
          <a:xfrm>
            <a:off x="7518400" y="4744720"/>
            <a:ext cx="383791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Diagnósticos diferencias histológicos</a:t>
            </a:r>
          </a:p>
          <a:p>
            <a:r>
              <a:rPr lang="pt-BR" dirty="0">
                <a:solidFill>
                  <a:schemeClr val="accent1"/>
                </a:solidFill>
              </a:rPr>
              <a:t>Dermatites granulomatosas infecciosas</a:t>
            </a:r>
          </a:p>
          <a:p>
            <a:r>
              <a:rPr lang="pt-BR" dirty="0">
                <a:solidFill>
                  <a:schemeClr val="accent1"/>
                </a:solidFill>
              </a:rPr>
              <a:t> e não infecciosas</a:t>
            </a:r>
          </a:p>
        </p:txBody>
      </p:sp>
    </p:spTree>
    <p:extLst>
      <p:ext uri="{BB962C8B-B14F-4D97-AF65-F5344CB8AC3E}">
        <p14:creationId xmlns:p14="http://schemas.microsoft.com/office/powerpoint/2010/main" val="1918481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805C1-C019-0BC4-39A7-E4A39C15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343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 err="1"/>
              <a:t>Cutis</a:t>
            </a:r>
            <a:r>
              <a:rPr lang="pt-BR" dirty="0"/>
              <a:t> laxa granulomatosa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61C2A2-0FB4-E09C-D9A4-363639488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945"/>
            <a:ext cx="10515600" cy="4727575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Tipo raro de micose </a:t>
            </a:r>
            <a:r>
              <a:rPr lang="pt-BR" dirty="0" err="1"/>
              <a:t>fungóide</a:t>
            </a:r>
            <a:endParaRPr lang="pt-BR" dirty="0"/>
          </a:p>
          <a:p>
            <a:pPr algn="just"/>
            <a:r>
              <a:rPr lang="pt-BR" dirty="0"/>
              <a:t>Mulheres jovens</a:t>
            </a:r>
          </a:p>
          <a:p>
            <a:pPr algn="just"/>
            <a:r>
              <a:rPr lang="pt-BR" dirty="0"/>
              <a:t>Clinicamente caracterizada por placas endurecidas que evoluem para lesões pendulares, principalmente axila e região inguinal</a:t>
            </a:r>
          </a:p>
          <a:p>
            <a:pPr algn="just"/>
            <a:r>
              <a:rPr lang="pt-BR" dirty="0"/>
              <a:t>Evolução lenta podendo estar associado com linfoma secundário em 48% dos casos</a:t>
            </a:r>
          </a:p>
          <a:p>
            <a:pPr algn="just"/>
            <a:r>
              <a:rPr lang="pt-BR" dirty="0"/>
              <a:t>Histologia:  reação granulomatosa pode ser extensa e obscurecer a população </a:t>
            </a:r>
            <a:r>
              <a:rPr lang="pt-BR" dirty="0" err="1"/>
              <a:t>linfóide</a:t>
            </a:r>
            <a:r>
              <a:rPr lang="pt-BR" dirty="0"/>
              <a:t> atípica, </a:t>
            </a:r>
            <a:r>
              <a:rPr lang="pt-BR" dirty="0" err="1"/>
              <a:t>epidermotropismo</a:t>
            </a:r>
            <a:r>
              <a:rPr lang="pt-BR" dirty="0"/>
              <a:t> somente em 50% dos casos e atipia citológica leve</a:t>
            </a:r>
          </a:p>
          <a:p>
            <a:pPr algn="just"/>
            <a:r>
              <a:rPr lang="pt-BR" dirty="0"/>
              <a:t>Tratamento não é bem estabelecido (poucos casos)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5562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8A21E-3113-AA6B-E4C4-88150D71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CB8D54-B9DC-A89A-B8DF-2D94B15EF9BF}"/>
              </a:ext>
            </a:extLst>
          </p:cNvPr>
          <p:cNvSpPr txBox="1"/>
          <p:nvPr/>
        </p:nvSpPr>
        <p:spPr>
          <a:xfrm>
            <a:off x="6229350" y="3460601"/>
            <a:ext cx="2448560" cy="64633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90% ESPECIFICIDADE</a:t>
            </a:r>
          </a:p>
          <a:p>
            <a:r>
              <a:rPr lang="pt-BR" dirty="0"/>
              <a:t>85% SENSIBILIDADE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11263C-2BAA-DF58-93D4-5FBDCF9418C4}"/>
              </a:ext>
            </a:extLst>
          </p:cNvPr>
          <p:cNvSpPr txBox="1"/>
          <p:nvPr/>
        </p:nvSpPr>
        <p:spPr>
          <a:xfrm>
            <a:off x="213748" y="207029"/>
            <a:ext cx="1121339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+mj-lt"/>
              </a:rPr>
              <a:t>ALGORÍTIMO </a:t>
            </a:r>
            <a:r>
              <a:rPr lang="pt-BR" sz="3600">
                <a:latin typeface="+mj-lt"/>
              </a:rPr>
              <a:t>PARA O </a:t>
            </a:r>
            <a:r>
              <a:rPr lang="pt-BR" sz="3600" dirty="0">
                <a:latin typeface="+mj-lt"/>
              </a:rPr>
              <a:t>DIAGNÓSTICO DE MICOSE FUNGÓIDE 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7E25E94-8505-22C5-F5F0-CC1AD2D6C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900" y="1119591"/>
            <a:ext cx="3177445" cy="552366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419EAB-59D7-BE1A-058B-E958B9697AF9}"/>
              </a:ext>
            </a:extLst>
          </p:cNvPr>
          <p:cNvSpPr txBox="1"/>
          <p:nvPr/>
        </p:nvSpPr>
        <p:spPr>
          <a:xfrm>
            <a:off x="6819900" y="5943085"/>
            <a:ext cx="4286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Pimpinelli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N, Olsen EA, Santucci M,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Vonderheid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Haeffner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AC, Stevens S, Burg G,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Cerroni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L, Dreno B,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Glusac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Guitart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J,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Heald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PW, Kempf W,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Knobler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R,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Lessin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S, Sander C,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Smoller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BS,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Telang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G,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Whittaker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Iwatsuki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K,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Obitz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Takigawa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M, Turner ML, Wood GS;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International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Society for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Cutaneous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Lymphoma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Defining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early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mycosis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fungoides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J Am Acad Dermatol. 2005 Dec;53(6):1053-63. </a:t>
            </a:r>
            <a:r>
              <a:rPr lang="pt-BR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pt-BR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10.1016/j.jaad.2005.08.057. PMID: 16310068.</a:t>
            </a:r>
            <a:endParaRPr lang="pt-BR" sz="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142F98-3335-3128-C3ED-9D1877D9A94A}"/>
              </a:ext>
            </a:extLst>
          </p:cNvPr>
          <p:cNvSpPr txBox="1"/>
          <p:nvPr/>
        </p:nvSpPr>
        <p:spPr>
          <a:xfrm>
            <a:off x="6229350" y="1593671"/>
            <a:ext cx="5124450" cy="132343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0-2 pontos: dermatite perivascular/interface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3-4 pontos: infiltrado linfocítico atípico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5-6 pontos: sugestivo de micose </a:t>
            </a:r>
            <a:r>
              <a:rPr lang="pt-BR" sz="2000" dirty="0" err="1"/>
              <a:t>fungóide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7: micose </a:t>
            </a:r>
            <a:r>
              <a:rPr lang="pt-BR" sz="2000" dirty="0" err="1"/>
              <a:t>fungóide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37926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6DE54-3FA1-32BC-7634-7DDE8358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07974"/>
            <a:ext cx="11501120" cy="118681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/>
              <a:t>Dificuldades no diagnóstico da micose </a:t>
            </a:r>
            <a:r>
              <a:rPr lang="pt-BR" dirty="0" err="1"/>
              <a:t>fungóide</a:t>
            </a:r>
            <a:r>
              <a:rPr lang="pt-BR" dirty="0"/>
              <a:t> e </a:t>
            </a:r>
            <a:r>
              <a:rPr lang="pt-BR" dirty="0" err="1"/>
              <a:t>cutis</a:t>
            </a:r>
            <a:r>
              <a:rPr lang="pt-BR" dirty="0"/>
              <a:t> laxa granulomatosa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003FEC-C990-8719-2A03-160686E86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400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/>
              <a:t>Simulam outras dermatoses na histologia e na clínica</a:t>
            </a:r>
          </a:p>
          <a:p>
            <a:r>
              <a:rPr lang="pt-BR" dirty="0"/>
              <a:t>Não há exame específico</a:t>
            </a:r>
          </a:p>
          <a:p>
            <a:r>
              <a:rPr lang="pt-BR" dirty="0"/>
              <a:t>Há casos em que os linfócitos apresentam atipias leves e ausência de </a:t>
            </a:r>
            <a:r>
              <a:rPr lang="pt-BR" dirty="0" err="1"/>
              <a:t>epidermotropismo</a:t>
            </a:r>
            <a:r>
              <a:rPr lang="pt-BR" dirty="0"/>
              <a:t> </a:t>
            </a:r>
          </a:p>
          <a:p>
            <a:r>
              <a:rPr lang="pt-BR" dirty="0"/>
              <a:t>Perda de expressão do CD7 e </a:t>
            </a:r>
            <a:r>
              <a:rPr lang="pt-BR" dirty="0" err="1"/>
              <a:t>clonalidade</a:t>
            </a:r>
            <a:r>
              <a:rPr lang="pt-BR" dirty="0"/>
              <a:t> do TCR podem ocorrer em doenças inflamatórias</a:t>
            </a:r>
          </a:p>
          <a:p>
            <a:r>
              <a:rPr lang="pt-BR" dirty="0"/>
              <a:t>Granulomas são incomuns em linfomas primários da pele podendo levar a um diagnóstico falso negativo</a:t>
            </a:r>
          </a:p>
        </p:txBody>
      </p:sp>
    </p:spTree>
    <p:extLst>
      <p:ext uri="{BB962C8B-B14F-4D97-AF65-F5344CB8AC3E}">
        <p14:creationId xmlns:p14="http://schemas.microsoft.com/office/powerpoint/2010/main" val="360459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A4C03-FFDB-A5FF-8A71-5CADEBAB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0A3AA4F-1801-6B71-93CD-DC0F0C25B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439" y="191272"/>
            <a:ext cx="8884571" cy="6475456"/>
          </a:xfrm>
        </p:spPr>
      </p:pic>
    </p:spTree>
    <p:extLst>
      <p:ext uri="{BB962C8B-B14F-4D97-AF65-F5344CB8AC3E}">
        <p14:creationId xmlns:p14="http://schemas.microsoft.com/office/powerpoint/2010/main" val="354600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774B0-181D-304A-7F61-F50F8739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t-BR" sz="4000" dirty="0"/>
              <a:t>Ferramentas que podem ajudar no diagnóstico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0A4014-7B41-C7D2-C423-22AC9EC1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/>
          <a:lstStyle/>
          <a:p>
            <a:r>
              <a:rPr lang="pt-BR" dirty="0"/>
              <a:t>Biópsias simultâneas em diferentes locais</a:t>
            </a:r>
          </a:p>
          <a:p>
            <a:r>
              <a:rPr lang="pt-BR" dirty="0"/>
              <a:t>Presença de clones de células T idênticos em 2 ou mais locais diferentes (especificidade de 95%)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 TOX: The thymocyte selection-associated high mobility group box factor  (</a:t>
            </a:r>
            <a:r>
              <a:rPr lang="en-US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Micose</a:t>
            </a: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fungóide</a:t>
            </a: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&gt;</a:t>
            </a:r>
            <a:r>
              <a:rPr lang="en-US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dermatites</a:t>
            </a: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reacionais</a:t>
            </a: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)         </a:t>
            </a:r>
          </a:p>
          <a:p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Avaliação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da </a:t>
            </a:r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clonalidade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pelo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NGS: </a:t>
            </a:r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mais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específico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e </a:t>
            </a:r>
            <a:r>
              <a:rPr lang="en-US" dirty="0" err="1">
                <a:solidFill>
                  <a:srgbClr val="212121"/>
                </a:solidFill>
                <a:highlight>
                  <a:srgbClr val="FFFFFF"/>
                </a:highlight>
              </a:rPr>
              <a:t>sensível</a:t>
            </a:r>
            <a:r>
              <a:rPr lang="en-US" dirty="0">
                <a:solidFill>
                  <a:srgbClr val="212121"/>
                </a:solidFill>
                <a:highlight>
                  <a:srgbClr val="FFFFFF"/>
                </a:highlight>
              </a:rPr>
              <a:t> que PCR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08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7D3DF-DD73-1326-B5CD-60B8297A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10"/>
            <a:ext cx="10515600" cy="66278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/>
              <a:t>Para lembrar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61D115-5E16-77F0-FC4F-8D2F20FAD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6639"/>
            <a:ext cx="7940040" cy="5801361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A diferenciação da micose </a:t>
            </a:r>
            <a:r>
              <a:rPr lang="pt-BR" dirty="0" err="1"/>
              <a:t>fungóide</a:t>
            </a:r>
            <a:r>
              <a:rPr lang="pt-BR" dirty="0"/>
              <a:t> com seus diversos simuladores clínicos e histopatológicos  continua sendo um dos maiores desafios diagnósticos na </a:t>
            </a:r>
            <a:r>
              <a:rPr lang="pt-BR" dirty="0" err="1"/>
              <a:t>dermatopatologia</a:t>
            </a:r>
            <a:endParaRPr lang="pt-BR" dirty="0"/>
          </a:p>
          <a:p>
            <a:pPr algn="just"/>
            <a:r>
              <a:rPr lang="pt-BR" dirty="0"/>
              <a:t>Pacientes com condição dermatológica refratária ao tratamento devem ser biopsiados o mais rápido possível para prevenir diagnóstico tardio e, consequentemente, evolução da doença</a:t>
            </a:r>
          </a:p>
          <a:p>
            <a:pPr algn="just"/>
            <a:r>
              <a:rPr lang="pt-BR" dirty="0"/>
              <a:t>A correlação clínica, histológica, exame </a:t>
            </a:r>
            <a:r>
              <a:rPr lang="pt-BR" dirty="0" err="1"/>
              <a:t>imunoistoquímico</a:t>
            </a:r>
            <a:r>
              <a:rPr lang="pt-BR" dirty="0"/>
              <a:t> e testes de </a:t>
            </a:r>
            <a:r>
              <a:rPr lang="pt-BR" dirty="0" err="1"/>
              <a:t>clonalidade</a:t>
            </a:r>
            <a:r>
              <a:rPr lang="pt-BR" dirty="0"/>
              <a:t> são essenciais para um diagnóstico assertivo</a:t>
            </a:r>
          </a:p>
          <a:p>
            <a:pPr algn="just"/>
            <a:r>
              <a:rPr lang="pt-BR" dirty="0"/>
              <a:t>O acompanhamento clínico associado a repetidas biópsias algumas vezes são necessárias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BC7104-ECC0-5EF8-515A-196E7D00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549" y="2397600"/>
            <a:ext cx="3057861" cy="20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5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F65C75-4BCA-DDA0-978A-FFADCC983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760" y="151169"/>
            <a:ext cx="9682480" cy="65556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04667DC-7DC9-78DD-D99C-17535B008B51}"/>
              </a:ext>
            </a:extLst>
          </p:cNvPr>
          <p:cNvSpPr txBox="1"/>
          <p:nvPr/>
        </p:nvSpPr>
        <p:spPr>
          <a:xfrm>
            <a:off x="3967479" y="508000"/>
            <a:ext cx="4257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atin typeface="Lucida Calligraphy" panose="03010101010101010101" pitchFamily="66" charset="0"/>
              </a:rPr>
              <a:t>OBRIGADA</a:t>
            </a:r>
          </a:p>
        </p:txBody>
      </p:sp>
    </p:spTree>
    <p:extLst>
      <p:ext uri="{BB962C8B-B14F-4D97-AF65-F5344CB8AC3E}">
        <p14:creationId xmlns:p14="http://schemas.microsoft.com/office/powerpoint/2010/main" val="325970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4B452-4200-4955-4A37-31D329FF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A09A6BE-52E7-7AD4-BEDC-D3F569D5A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320" y="154320"/>
            <a:ext cx="7777844" cy="6549360"/>
          </a:xfrm>
        </p:spPr>
      </p:pic>
    </p:spTree>
    <p:extLst>
      <p:ext uri="{BB962C8B-B14F-4D97-AF65-F5344CB8AC3E}">
        <p14:creationId xmlns:p14="http://schemas.microsoft.com/office/powerpoint/2010/main" val="126005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53E2E-20A3-BC0D-61B5-DEA51B95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ACFC71-C522-5503-5765-CE2C60F63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826" y="203200"/>
            <a:ext cx="7922351" cy="6451600"/>
          </a:xfrm>
        </p:spPr>
      </p:pic>
    </p:spTree>
    <p:extLst>
      <p:ext uri="{BB962C8B-B14F-4D97-AF65-F5344CB8AC3E}">
        <p14:creationId xmlns:p14="http://schemas.microsoft.com/office/powerpoint/2010/main" val="116411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FEF9A8-34B4-0768-2E2E-9DE32B50F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03" y="946632"/>
            <a:ext cx="5462637" cy="36173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0D6A76-AD92-2E3D-5BB4-EF40FC5D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80" y="946632"/>
            <a:ext cx="5462637" cy="36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6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4F1256-9909-99DD-7FB4-08BB850EB33C}"/>
              </a:ext>
            </a:extLst>
          </p:cNvPr>
          <p:cNvSpPr txBox="1"/>
          <p:nvPr/>
        </p:nvSpPr>
        <p:spPr>
          <a:xfrm>
            <a:off x="2566034" y="2667000"/>
            <a:ext cx="7541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ANATOMOPATOLÓGICO</a:t>
            </a:r>
          </a:p>
        </p:txBody>
      </p:sp>
    </p:spTree>
    <p:extLst>
      <p:ext uri="{BB962C8B-B14F-4D97-AF65-F5344CB8AC3E}">
        <p14:creationId xmlns:p14="http://schemas.microsoft.com/office/powerpoint/2010/main" val="7470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BA0CEE-7C7C-622F-E805-063351C9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37" y="767437"/>
            <a:ext cx="3858163" cy="39820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23BE43-BC1A-BE62-3445-385E6918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36" y="767437"/>
            <a:ext cx="4000847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63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1287</Words>
  <Application>Microsoft Office PowerPoint</Application>
  <PresentationFormat>Widescreen</PresentationFormat>
  <Paragraphs>135</Paragraphs>
  <Slides>42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BlinkMacSystemFont</vt:lpstr>
      <vt:lpstr>Calibri</vt:lpstr>
      <vt:lpstr>Calibri Light</vt:lpstr>
      <vt:lpstr>dejavu_sansextralight</vt:lpstr>
      <vt:lpstr>Lucida Calligraphy</vt:lpstr>
      <vt:lpstr>Tema do Office</vt:lpstr>
      <vt:lpstr>  340 CONGRESSO BRASILEIRO DE PATOLOGIA SILADEPA  OS GRANDES  SIMULADORES EM DERMATOPATOLOGIA </vt:lpstr>
      <vt:lpstr>História clínica e exame físico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Exames complementares</vt:lpstr>
      <vt:lpstr>RESUMINDO...</vt:lpstr>
      <vt:lpstr>Apresentação do PowerPoint</vt:lpstr>
      <vt:lpstr>Apresentação do PowerPoint</vt:lpstr>
      <vt:lpstr>Micose fungóide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Cutis laxa granulomatosa </vt:lpstr>
      <vt:lpstr>Apresentação do PowerPoint</vt:lpstr>
      <vt:lpstr>Dificuldades no diagnóstico da micose fungóide e cutis laxa granulomatosa</vt:lpstr>
      <vt:lpstr>Ferramentas que podem ajudar no diagnóstico</vt:lpstr>
      <vt:lpstr>Para lembrar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marcia kibune</dc:creator>
  <cp:lastModifiedBy>marcia kibune</cp:lastModifiedBy>
  <cp:revision>19</cp:revision>
  <dcterms:created xsi:type="dcterms:W3CDTF">2024-05-14T23:51:30Z</dcterms:created>
  <dcterms:modified xsi:type="dcterms:W3CDTF">2024-05-31T12:12:54Z</dcterms:modified>
</cp:coreProperties>
</file>